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5" r:id="rId7"/>
    <p:sldId id="384" r:id="rId8"/>
    <p:sldId id="286" r:id="rId9"/>
    <p:sldId id="365" r:id="rId10"/>
    <p:sldId id="369" r:id="rId11"/>
    <p:sldId id="366" r:id="rId12"/>
    <p:sldId id="283" r:id="rId13"/>
    <p:sldId id="284" r:id="rId14"/>
    <p:sldId id="385" r:id="rId15"/>
    <p:sldId id="382" r:id="rId16"/>
    <p:sldId id="370" r:id="rId17"/>
    <p:sldId id="376" r:id="rId18"/>
    <p:sldId id="371" r:id="rId19"/>
    <p:sldId id="372" r:id="rId20"/>
    <p:sldId id="315" r:id="rId21"/>
    <p:sldId id="373" r:id="rId22"/>
    <p:sldId id="375" r:id="rId23"/>
    <p:sldId id="374" r:id="rId24"/>
    <p:sldId id="379" r:id="rId25"/>
    <p:sldId id="381" r:id="rId26"/>
    <p:sldId id="383" r:id="rId27"/>
    <p:sldId id="377" r:id="rId28"/>
    <p:sldId id="378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FE6ABF-653A-2942-99CE-18E7EC0314CA}" v="1" dt="2023-06-09T09:19:23.3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6163"/>
  </p:normalViewPr>
  <p:slideViewPr>
    <p:cSldViewPr snapToGrid="0" snapToObjects="1">
      <p:cViewPr varScale="1">
        <p:scale>
          <a:sx n="126" d="100"/>
          <a:sy n="126" d="100"/>
        </p:scale>
        <p:origin x="22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李 扶差" userId="a393af2cdb5fa7a8" providerId="LiveId" clId="{208CAFE9-3DCA-9648-8983-68331593C4F5}"/>
    <pc:docChg chg="custSel addSld modSld">
      <pc:chgData name="李 扶差" userId="a393af2cdb5fa7a8" providerId="LiveId" clId="{208CAFE9-3DCA-9648-8983-68331593C4F5}" dt="2022-08-26T12:43:33.275" v="162"/>
      <pc:docMkLst>
        <pc:docMk/>
      </pc:docMkLst>
      <pc:sldChg chg="modSp mod">
        <pc:chgData name="李 扶差" userId="a393af2cdb5fa7a8" providerId="LiveId" clId="{208CAFE9-3DCA-9648-8983-68331593C4F5}" dt="2022-08-23T11:23:58.735" v="0" actId="14100"/>
        <pc:sldMkLst>
          <pc:docMk/>
          <pc:sldMk cId="0" sldId="279"/>
        </pc:sldMkLst>
        <pc:spChg chg="mod">
          <ac:chgData name="李 扶差" userId="a393af2cdb5fa7a8" providerId="LiveId" clId="{208CAFE9-3DCA-9648-8983-68331593C4F5}" dt="2022-08-23T11:23:58.735" v="0" actId="14100"/>
          <ac:spMkLst>
            <pc:docMk/>
            <pc:sldMk cId="0" sldId="279"/>
            <ac:spMk id="6146" creationId="{EB2B1161-DF01-5C4B-AD43-E2B3D5505FFE}"/>
          </ac:spMkLst>
        </pc:spChg>
      </pc:sldChg>
      <pc:sldChg chg="delSp modSp">
        <pc:chgData name="李 扶差" userId="a393af2cdb5fa7a8" providerId="LiveId" clId="{208CAFE9-3DCA-9648-8983-68331593C4F5}" dt="2022-08-25T08:32:27.452" v="66"/>
        <pc:sldMkLst>
          <pc:docMk/>
          <pc:sldMk cId="3533100712" sldId="280"/>
        </pc:sldMkLst>
        <pc:grpChg chg="del mod">
          <ac:chgData name="李 扶差" userId="a393af2cdb5fa7a8" providerId="LiveId" clId="{208CAFE9-3DCA-9648-8983-68331593C4F5}" dt="2022-08-25T08:32:27.451" v="64"/>
          <ac:grpSpMkLst>
            <pc:docMk/>
            <pc:sldMk cId="3533100712" sldId="280"/>
            <ac:grpSpMk id="30" creationId="{ABF84520-4005-ED4A-9573-C720F89CC0C2}"/>
          </ac:grpSpMkLst>
        </pc:grpChg>
        <pc:grpChg chg="del mod">
          <ac:chgData name="李 扶差" userId="a393af2cdb5fa7a8" providerId="LiveId" clId="{208CAFE9-3DCA-9648-8983-68331593C4F5}" dt="2022-08-25T08:32:27.449" v="60"/>
          <ac:grpSpMkLst>
            <pc:docMk/>
            <pc:sldMk cId="3533100712" sldId="280"/>
            <ac:grpSpMk id="33" creationId="{6872FF38-E50E-804D-9984-95392592E370}"/>
          </ac:grpSpMkLst>
        </pc:grpChg>
        <pc:inkChg chg="del">
          <ac:chgData name="李 扶差" userId="a393af2cdb5fa7a8" providerId="LiveId" clId="{208CAFE9-3DCA-9648-8983-68331593C4F5}" dt="2022-08-25T08:32:27.444" v="54"/>
          <ac:inkMkLst>
            <pc:docMk/>
            <pc:sldMk cId="3533100712" sldId="280"/>
            <ac:inkMk id="15" creationId="{99F1F750-BEC8-F441-92F1-D979D2283947}"/>
          </ac:inkMkLst>
        </pc:inkChg>
        <pc:inkChg chg="del mod">
          <ac:chgData name="李 扶差" userId="a393af2cdb5fa7a8" providerId="LiveId" clId="{208CAFE9-3DCA-9648-8983-68331593C4F5}" dt="2022-08-25T08:32:27.448" v="58"/>
          <ac:inkMkLst>
            <pc:docMk/>
            <pc:sldMk cId="3533100712" sldId="280"/>
            <ac:inkMk id="16" creationId="{2B6ED570-D2CE-9F42-8CE2-261E073E5C65}"/>
          </ac:inkMkLst>
        </pc:inkChg>
        <pc:inkChg chg="del mod">
          <ac:chgData name="李 扶差" userId="a393af2cdb5fa7a8" providerId="LiveId" clId="{208CAFE9-3DCA-9648-8983-68331593C4F5}" dt="2022-08-25T08:32:27.448" v="59"/>
          <ac:inkMkLst>
            <pc:docMk/>
            <pc:sldMk cId="3533100712" sldId="280"/>
            <ac:inkMk id="17" creationId="{1597C462-B68E-E94E-8D87-A3F2951E3C2B}"/>
          </ac:inkMkLst>
        </pc:inkChg>
        <pc:inkChg chg="del mod">
          <ac:chgData name="李 扶差" userId="a393af2cdb5fa7a8" providerId="LiveId" clId="{208CAFE9-3DCA-9648-8983-68331593C4F5}" dt="2022-08-25T08:32:27.447" v="57"/>
          <ac:inkMkLst>
            <pc:docMk/>
            <pc:sldMk cId="3533100712" sldId="280"/>
            <ac:inkMk id="19" creationId="{9527F8D4-F4B6-7341-A697-EC7F8AFCE191}"/>
          </ac:inkMkLst>
        </pc:inkChg>
        <pc:inkChg chg="del mod">
          <ac:chgData name="李 扶差" userId="a393af2cdb5fa7a8" providerId="LiveId" clId="{208CAFE9-3DCA-9648-8983-68331593C4F5}" dt="2022-08-25T08:32:27.451" v="64"/>
          <ac:inkMkLst>
            <pc:docMk/>
            <pc:sldMk cId="3533100712" sldId="280"/>
            <ac:inkMk id="20" creationId="{8693F122-44ED-B943-B5FD-2A7479B56C31}"/>
          </ac:inkMkLst>
        </pc:inkChg>
        <pc:inkChg chg="del mod">
          <ac:chgData name="李 扶差" userId="a393af2cdb5fa7a8" providerId="LiveId" clId="{208CAFE9-3DCA-9648-8983-68331593C4F5}" dt="2022-08-25T08:32:27.451" v="63"/>
          <ac:inkMkLst>
            <pc:docMk/>
            <pc:sldMk cId="3533100712" sldId="280"/>
            <ac:inkMk id="21" creationId="{22AE9EA0-EC5D-F249-A6DE-E10947830ED2}"/>
          </ac:inkMkLst>
        </pc:inkChg>
        <pc:inkChg chg="del mod">
          <ac:chgData name="李 扶差" userId="a393af2cdb5fa7a8" providerId="LiveId" clId="{208CAFE9-3DCA-9648-8983-68331593C4F5}" dt="2022-08-25T08:32:27.446" v="56"/>
          <ac:inkMkLst>
            <pc:docMk/>
            <pc:sldMk cId="3533100712" sldId="280"/>
            <ac:inkMk id="23" creationId="{5150DEBD-36F1-6044-9587-6F5E56ECA20B}"/>
          </ac:inkMkLst>
        </pc:inkChg>
        <pc:inkChg chg="del">
          <ac:chgData name="李 扶差" userId="a393af2cdb5fa7a8" providerId="LiveId" clId="{208CAFE9-3DCA-9648-8983-68331593C4F5}" dt="2022-08-25T08:32:27.446" v="55"/>
          <ac:inkMkLst>
            <pc:docMk/>
            <pc:sldMk cId="3533100712" sldId="280"/>
            <ac:inkMk id="24" creationId="{178B67E1-D9C2-A048-94FC-EDA0FDBB823D}"/>
          </ac:inkMkLst>
        </pc:inkChg>
        <pc:inkChg chg="del mod">
          <ac:chgData name="李 扶差" userId="a393af2cdb5fa7a8" providerId="LiveId" clId="{208CAFE9-3DCA-9648-8983-68331593C4F5}" dt="2022-08-25T08:32:27.450" v="61"/>
          <ac:inkMkLst>
            <pc:docMk/>
            <pc:sldMk cId="3533100712" sldId="280"/>
            <ac:inkMk id="26" creationId="{EA7ED397-5E68-6D49-85FB-4888777A983B}"/>
          </ac:inkMkLst>
        </pc:inkChg>
        <pc:inkChg chg="del mod">
          <ac:chgData name="李 扶差" userId="a393af2cdb5fa7a8" providerId="LiveId" clId="{208CAFE9-3DCA-9648-8983-68331593C4F5}" dt="2022-08-25T08:32:27.452" v="66"/>
          <ac:inkMkLst>
            <pc:docMk/>
            <pc:sldMk cId="3533100712" sldId="280"/>
            <ac:inkMk id="28" creationId="{E4BB70EC-B44E-A141-A656-17A50CEE68F6}"/>
          </ac:inkMkLst>
        </pc:inkChg>
        <pc:inkChg chg="del mod">
          <ac:chgData name="李 扶差" userId="a393af2cdb5fa7a8" providerId="LiveId" clId="{208CAFE9-3DCA-9648-8983-68331593C4F5}" dt="2022-08-25T08:32:27.450" v="62"/>
          <ac:inkMkLst>
            <pc:docMk/>
            <pc:sldMk cId="3533100712" sldId="280"/>
            <ac:inkMk id="29" creationId="{76992C61-39CF-7042-9FE0-A4B0CADE8FAE}"/>
          </ac:inkMkLst>
        </pc:inkChg>
        <pc:inkChg chg="del mod">
          <ac:chgData name="李 扶差" userId="a393af2cdb5fa7a8" providerId="LiveId" clId="{208CAFE9-3DCA-9648-8983-68331593C4F5}" dt="2022-08-25T08:32:27.452" v="65"/>
          <ac:inkMkLst>
            <pc:docMk/>
            <pc:sldMk cId="3533100712" sldId="280"/>
            <ac:inkMk id="31" creationId="{5DA2E6BC-4623-F54E-B309-170AA322E9FB}"/>
          </ac:inkMkLst>
        </pc:inkChg>
        <pc:inkChg chg="del">
          <ac:chgData name="李 扶差" userId="a393af2cdb5fa7a8" providerId="LiveId" clId="{208CAFE9-3DCA-9648-8983-68331593C4F5}" dt="2022-08-25T08:32:27.449" v="60"/>
          <ac:inkMkLst>
            <pc:docMk/>
            <pc:sldMk cId="3533100712" sldId="280"/>
            <ac:inkMk id="32" creationId="{23166263-A003-DA4A-9AEB-A1DBC86D4775}"/>
          </ac:inkMkLst>
        </pc:inkChg>
      </pc:sldChg>
      <pc:sldChg chg="delSp modSp">
        <pc:chgData name="李 扶差" userId="a393af2cdb5fa7a8" providerId="LiveId" clId="{208CAFE9-3DCA-9648-8983-68331593C4F5}" dt="2022-08-25T08:33:58.553" v="154"/>
        <pc:sldMkLst>
          <pc:docMk/>
          <pc:sldMk cId="0" sldId="366"/>
        </pc:sldMkLst>
        <pc:grpChg chg="del mod">
          <ac:chgData name="李 扶差" userId="a393af2cdb5fa7a8" providerId="LiveId" clId="{208CAFE9-3DCA-9648-8983-68331593C4F5}" dt="2022-08-25T08:33:58.537" v="119"/>
          <ac:grpSpMkLst>
            <pc:docMk/>
            <pc:sldMk cId="0" sldId="366"/>
            <ac:grpSpMk id="23" creationId="{E7EAB40F-A5BC-6640-91B2-7F9C3DC2A363}"/>
          </ac:grpSpMkLst>
        </pc:grpChg>
        <pc:grpChg chg="del mod">
          <ac:chgData name="李 扶差" userId="a393af2cdb5fa7a8" providerId="LiveId" clId="{208CAFE9-3DCA-9648-8983-68331593C4F5}" dt="2022-08-25T08:33:58.552" v="152"/>
          <ac:grpSpMkLst>
            <pc:docMk/>
            <pc:sldMk cId="0" sldId="366"/>
            <ac:grpSpMk id="46" creationId="{44BE5336-AA91-5A4D-BD4A-FF03FBDEF60D}"/>
          </ac:grpSpMkLst>
        </pc:grpChg>
        <pc:grpChg chg="del mod">
          <ac:chgData name="李 扶差" userId="a393af2cdb5fa7a8" providerId="LiveId" clId="{208CAFE9-3DCA-9648-8983-68331593C4F5}" dt="2022-08-25T08:33:58.539" v="122"/>
          <ac:grpSpMkLst>
            <pc:docMk/>
            <pc:sldMk cId="0" sldId="366"/>
            <ac:grpSpMk id="48" creationId="{6D04315E-6D21-E14B-9C14-95B63D05475A}"/>
          </ac:grpSpMkLst>
        </pc:grpChg>
        <pc:grpChg chg="del mod">
          <ac:chgData name="李 扶差" userId="a393af2cdb5fa7a8" providerId="LiveId" clId="{208CAFE9-3DCA-9648-8983-68331593C4F5}" dt="2022-08-25T08:33:58.551" v="149"/>
          <ac:grpSpMkLst>
            <pc:docMk/>
            <pc:sldMk cId="0" sldId="366"/>
            <ac:grpSpMk id="60" creationId="{F25EBD74-EC3C-7B48-80B5-04482DAD4250}"/>
          </ac:grpSpMkLst>
        </pc:grpChg>
        <pc:grpChg chg="del mod">
          <ac:chgData name="李 扶差" userId="a393af2cdb5fa7a8" providerId="LiveId" clId="{208CAFE9-3DCA-9648-8983-68331593C4F5}" dt="2022-08-25T08:33:58.540" v="124"/>
          <ac:grpSpMkLst>
            <pc:docMk/>
            <pc:sldMk cId="0" sldId="366"/>
            <ac:grpSpMk id="23553" creationId="{61E076DD-5F5B-224F-9E7D-FEAF7F9E4D9E}"/>
          </ac:grpSpMkLst>
        </pc:grpChg>
        <pc:inkChg chg="del">
          <ac:chgData name="李 扶差" userId="a393af2cdb5fa7a8" providerId="LiveId" clId="{208CAFE9-3DCA-9648-8983-68331593C4F5}" dt="2022-08-25T08:33:58.543" v="131"/>
          <ac:inkMkLst>
            <pc:docMk/>
            <pc:sldMk cId="0" sldId="366"/>
            <ac:inkMk id="2" creationId="{0EEC0FCE-3F4C-8142-8739-53C607D33BEF}"/>
          </ac:inkMkLst>
        </pc:inkChg>
        <pc:inkChg chg="del">
          <ac:chgData name="李 扶差" userId="a393af2cdb5fa7a8" providerId="LiveId" clId="{208CAFE9-3DCA-9648-8983-68331593C4F5}" dt="2022-08-25T08:33:58.545" v="135"/>
          <ac:inkMkLst>
            <pc:docMk/>
            <pc:sldMk cId="0" sldId="366"/>
            <ac:inkMk id="12" creationId="{CD8EE17A-286D-E74D-91A0-99493CA90253}"/>
          </ac:inkMkLst>
        </pc:inkChg>
        <pc:inkChg chg="del">
          <ac:chgData name="李 扶差" userId="a393af2cdb5fa7a8" providerId="LiveId" clId="{208CAFE9-3DCA-9648-8983-68331593C4F5}" dt="2022-08-25T08:33:58.541" v="127"/>
          <ac:inkMkLst>
            <pc:docMk/>
            <pc:sldMk cId="0" sldId="366"/>
            <ac:inkMk id="13" creationId="{F065C769-9AD5-104F-9A70-64301858BC29}"/>
          </ac:inkMkLst>
        </pc:inkChg>
        <pc:inkChg chg="del">
          <ac:chgData name="李 扶差" userId="a393af2cdb5fa7a8" providerId="LiveId" clId="{208CAFE9-3DCA-9648-8983-68331593C4F5}" dt="2022-08-25T08:33:58.536" v="116"/>
          <ac:inkMkLst>
            <pc:docMk/>
            <pc:sldMk cId="0" sldId="366"/>
            <ac:inkMk id="14" creationId="{37807FCE-2818-804E-AD25-2F36541FDB0C}"/>
          </ac:inkMkLst>
        </pc:inkChg>
        <pc:inkChg chg="del">
          <ac:chgData name="李 扶差" userId="a393af2cdb5fa7a8" providerId="LiveId" clId="{208CAFE9-3DCA-9648-8983-68331593C4F5}" dt="2022-08-25T08:33:58.547" v="140"/>
          <ac:inkMkLst>
            <pc:docMk/>
            <pc:sldMk cId="0" sldId="366"/>
            <ac:inkMk id="15" creationId="{814FEB33-8C8D-0144-A09F-49DB51F29860}"/>
          </ac:inkMkLst>
        </pc:inkChg>
        <pc:inkChg chg="del mod">
          <ac:chgData name="李 扶差" userId="a393af2cdb5fa7a8" providerId="LiveId" clId="{208CAFE9-3DCA-9648-8983-68331593C4F5}" dt="2022-08-25T08:33:58.547" v="139"/>
          <ac:inkMkLst>
            <pc:docMk/>
            <pc:sldMk cId="0" sldId="366"/>
            <ac:inkMk id="16" creationId="{2CFBFAD4-C6AB-524D-872B-5983D0BD97B7}"/>
          </ac:inkMkLst>
        </pc:inkChg>
        <pc:inkChg chg="del">
          <ac:chgData name="李 扶差" userId="a393af2cdb5fa7a8" providerId="LiveId" clId="{208CAFE9-3DCA-9648-8983-68331593C4F5}" dt="2022-08-25T08:33:58.538" v="121"/>
          <ac:inkMkLst>
            <pc:docMk/>
            <pc:sldMk cId="0" sldId="366"/>
            <ac:inkMk id="17" creationId="{ACCEAB9D-B795-FF45-B1A4-CFD676582292}"/>
          </ac:inkMkLst>
        </pc:inkChg>
        <pc:inkChg chg="del">
          <ac:chgData name="李 扶差" userId="a393af2cdb5fa7a8" providerId="LiveId" clId="{208CAFE9-3DCA-9648-8983-68331593C4F5}" dt="2022-08-25T08:33:58.535" v="115"/>
          <ac:inkMkLst>
            <pc:docMk/>
            <pc:sldMk cId="0" sldId="366"/>
            <ac:inkMk id="19" creationId="{5EBD378A-DF82-1E46-97A2-B61638D6062B}"/>
          </ac:inkMkLst>
        </pc:inkChg>
        <pc:inkChg chg="del">
          <ac:chgData name="李 扶差" userId="a393af2cdb5fa7a8" providerId="LiveId" clId="{208CAFE9-3DCA-9648-8983-68331593C4F5}" dt="2022-08-25T08:33:58.550" v="147"/>
          <ac:inkMkLst>
            <pc:docMk/>
            <pc:sldMk cId="0" sldId="366"/>
            <ac:inkMk id="20" creationId="{E9418BCF-CF0B-9149-B262-96B3D8D689E9}"/>
          </ac:inkMkLst>
        </pc:inkChg>
        <pc:inkChg chg="del mod">
          <ac:chgData name="李 扶差" userId="a393af2cdb5fa7a8" providerId="LiveId" clId="{208CAFE9-3DCA-9648-8983-68331593C4F5}" dt="2022-08-25T08:33:58.551" v="150"/>
          <ac:inkMkLst>
            <pc:docMk/>
            <pc:sldMk cId="0" sldId="366"/>
            <ac:inkMk id="21" creationId="{672FEBEE-3C41-5147-8B6E-84647B35C5D2}"/>
          </ac:inkMkLst>
        </pc:inkChg>
        <pc:inkChg chg="del">
          <ac:chgData name="李 扶差" userId="a393af2cdb5fa7a8" providerId="LiveId" clId="{208CAFE9-3DCA-9648-8983-68331593C4F5}" dt="2022-08-25T08:33:58.537" v="119"/>
          <ac:inkMkLst>
            <pc:docMk/>
            <pc:sldMk cId="0" sldId="366"/>
            <ac:inkMk id="22" creationId="{B8E0611E-7156-C04E-BCC7-A04BACFA1C27}"/>
          </ac:inkMkLst>
        </pc:inkChg>
        <pc:inkChg chg="del mod">
          <ac:chgData name="李 扶差" userId="a393af2cdb5fa7a8" providerId="LiveId" clId="{208CAFE9-3DCA-9648-8983-68331593C4F5}" dt="2022-08-25T08:33:58.550" v="146"/>
          <ac:inkMkLst>
            <pc:docMk/>
            <pc:sldMk cId="0" sldId="366"/>
            <ac:inkMk id="24" creationId="{23A30CC8-A6D7-6348-99AB-BC9B8C8BA412}"/>
          </ac:inkMkLst>
        </pc:inkChg>
        <pc:inkChg chg="del">
          <ac:chgData name="李 扶差" userId="a393af2cdb5fa7a8" providerId="LiveId" clId="{208CAFE9-3DCA-9648-8983-68331593C4F5}" dt="2022-08-25T08:33:58.536" v="117"/>
          <ac:inkMkLst>
            <pc:docMk/>
            <pc:sldMk cId="0" sldId="366"/>
            <ac:inkMk id="25" creationId="{389CD887-FC79-2C4A-8AAF-69007E994E7B}"/>
          </ac:inkMkLst>
        </pc:inkChg>
        <pc:inkChg chg="del mod">
          <ac:chgData name="李 扶差" userId="a393af2cdb5fa7a8" providerId="LiveId" clId="{208CAFE9-3DCA-9648-8983-68331593C4F5}" dt="2022-08-25T08:33:58.553" v="154"/>
          <ac:inkMkLst>
            <pc:docMk/>
            <pc:sldMk cId="0" sldId="366"/>
            <ac:inkMk id="26" creationId="{5F3DAC79-2A65-564B-A50E-1D836D9D7410}"/>
          </ac:inkMkLst>
        </pc:inkChg>
        <pc:inkChg chg="del mod">
          <ac:chgData name="李 扶差" userId="a393af2cdb5fa7a8" providerId="LiveId" clId="{208CAFE9-3DCA-9648-8983-68331593C4F5}" dt="2022-08-25T08:33:58.541" v="125"/>
          <ac:inkMkLst>
            <pc:docMk/>
            <pc:sldMk cId="0" sldId="366"/>
            <ac:inkMk id="27" creationId="{921D3389-7153-A343-9749-22ADB551EE46}"/>
          </ac:inkMkLst>
        </pc:inkChg>
        <pc:inkChg chg="del mod">
          <ac:chgData name="李 扶差" userId="a393af2cdb5fa7a8" providerId="LiveId" clId="{208CAFE9-3DCA-9648-8983-68331593C4F5}" dt="2022-08-25T08:33:58.542" v="128"/>
          <ac:inkMkLst>
            <pc:docMk/>
            <pc:sldMk cId="0" sldId="366"/>
            <ac:inkMk id="28" creationId="{92C96B44-67FA-F144-8746-CF974889B9D6}"/>
          </ac:inkMkLst>
        </pc:inkChg>
        <pc:inkChg chg="del mod">
          <ac:chgData name="李 扶差" userId="a393af2cdb5fa7a8" providerId="LiveId" clId="{208CAFE9-3DCA-9648-8983-68331593C4F5}" dt="2022-08-25T08:33:58.549" v="143"/>
          <ac:inkMkLst>
            <pc:docMk/>
            <pc:sldMk cId="0" sldId="366"/>
            <ac:inkMk id="30" creationId="{09FB869C-D2E0-8942-92C6-F9E194BFEF17}"/>
          </ac:inkMkLst>
        </pc:inkChg>
        <pc:inkChg chg="del mod">
          <ac:chgData name="李 扶差" userId="a393af2cdb5fa7a8" providerId="LiveId" clId="{208CAFE9-3DCA-9648-8983-68331593C4F5}" dt="2022-08-25T08:33:58.545" v="136"/>
          <ac:inkMkLst>
            <pc:docMk/>
            <pc:sldMk cId="0" sldId="366"/>
            <ac:inkMk id="31" creationId="{0727009B-AC55-2C4B-AACA-FAD478887464}"/>
          </ac:inkMkLst>
        </pc:inkChg>
        <pc:inkChg chg="del">
          <ac:chgData name="李 扶差" userId="a393af2cdb5fa7a8" providerId="LiveId" clId="{208CAFE9-3DCA-9648-8983-68331593C4F5}" dt="2022-08-25T08:33:58.537" v="118"/>
          <ac:inkMkLst>
            <pc:docMk/>
            <pc:sldMk cId="0" sldId="366"/>
            <ac:inkMk id="33" creationId="{55F45755-B92E-DA42-A8B1-765B95EF113F}"/>
          </ac:inkMkLst>
        </pc:inkChg>
        <pc:inkChg chg="del">
          <ac:chgData name="李 扶差" userId="a393af2cdb5fa7a8" providerId="LiveId" clId="{208CAFE9-3DCA-9648-8983-68331593C4F5}" dt="2022-08-25T08:33:58.546" v="138"/>
          <ac:inkMkLst>
            <pc:docMk/>
            <pc:sldMk cId="0" sldId="366"/>
            <ac:inkMk id="34" creationId="{6E03DE0C-FC22-6D46-B37C-EEFD907FCFE4}"/>
          </ac:inkMkLst>
        </pc:inkChg>
        <pc:inkChg chg="del">
          <ac:chgData name="李 扶差" userId="a393af2cdb5fa7a8" providerId="LiveId" clId="{208CAFE9-3DCA-9648-8983-68331593C4F5}" dt="2022-08-25T08:33:58.543" v="130"/>
          <ac:inkMkLst>
            <pc:docMk/>
            <pc:sldMk cId="0" sldId="366"/>
            <ac:inkMk id="35" creationId="{AC0708B4-F30F-A243-B17D-4DE302BF85A1}"/>
          </ac:inkMkLst>
        </pc:inkChg>
        <pc:inkChg chg="del">
          <ac:chgData name="李 扶差" userId="a393af2cdb5fa7a8" providerId="LiveId" clId="{208CAFE9-3DCA-9648-8983-68331593C4F5}" dt="2022-08-25T08:33:58.550" v="145"/>
          <ac:inkMkLst>
            <pc:docMk/>
            <pc:sldMk cId="0" sldId="366"/>
            <ac:inkMk id="36" creationId="{68BAF253-681A-2748-8E78-9C7C4232EF3E}"/>
          </ac:inkMkLst>
        </pc:inkChg>
        <pc:inkChg chg="del">
          <ac:chgData name="李 扶差" userId="a393af2cdb5fa7a8" providerId="LiveId" clId="{208CAFE9-3DCA-9648-8983-68331593C4F5}" dt="2022-08-25T08:33:58.539" v="123"/>
          <ac:inkMkLst>
            <pc:docMk/>
            <pc:sldMk cId="0" sldId="366"/>
            <ac:inkMk id="38" creationId="{FB7F02F3-3A40-354D-9D4B-D2DA57169FF9}"/>
          </ac:inkMkLst>
        </pc:inkChg>
        <pc:inkChg chg="del">
          <ac:chgData name="李 扶差" userId="a393af2cdb5fa7a8" providerId="LiveId" clId="{208CAFE9-3DCA-9648-8983-68331593C4F5}" dt="2022-08-25T08:33:58.548" v="142"/>
          <ac:inkMkLst>
            <pc:docMk/>
            <pc:sldMk cId="0" sldId="366"/>
            <ac:inkMk id="39" creationId="{D6754137-97B7-2941-9676-54AACA54696A}"/>
          </ac:inkMkLst>
        </pc:inkChg>
        <pc:inkChg chg="del">
          <ac:chgData name="李 扶差" userId="a393af2cdb5fa7a8" providerId="LiveId" clId="{208CAFE9-3DCA-9648-8983-68331593C4F5}" dt="2022-08-25T08:33:58.545" v="134"/>
          <ac:inkMkLst>
            <pc:docMk/>
            <pc:sldMk cId="0" sldId="366"/>
            <ac:inkMk id="40" creationId="{BBA24135-8B9B-7A45-AE35-B0F6C8713C46}"/>
          </ac:inkMkLst>
        </pc:inkChg>
        <pc:inkChg chg="del">
          <ac:chgData name="李 扶差" userId="a393af2cdb5fa7a8" providerId="LiveId" clId="{208CAFE9-3DCA-9648-8983-68331593C4F5}" dt="2022-08-25T08:33:58.552" v="151"/>
          <ac:inkMkLst>
            <pc:docMk/>
            <pc:sldMk cId="0" sldId="366"/>
            <ac:inkMk id="41" creationId="{C96C3C9D-EEC7-4B4C-B2C0-46949131367E}"/>
          </ac:inkMkLst>
        </pc:inkChg>
        <pc:inkChg chg="del mod">
          <ac:chgData name="李 扶差" userId="a393af2cdb5fa7a8" providerId="LiveId" clId="{208CAFE9-3DCA-9648-8983-68331593C4F5}" dt="2022-08-25T08:33:58.552" v="152"/>
          <ac:inkMkLst>
            <pc:docMk/>
            <pc:sldMk cId="0" sldId="366"/>
            <ac:inkMk id="42" creationId="{73ACE402-AAE8-5C4E-9385-ACD243EC3388}"/>
          </ac:inkMkLst>
        </pc:inkChg>
        <pc:inkChg chg="del mod">
          <ac:chgData name="李 扶差" userId="a393af2cdb5fa7a8" providerId="LiveId" clId="{208CAFE9-3DCA-9648-8983-68331593C4F5}" dt="2022-08-25T08:33:58.544" v="132"/>
          <ac:inkMkLst>
            <pc:docMk/>
            <pc:sldMk cId="0" sldId="366"/>
            <ac:inkMk id="43" creationId="{A52B3516-02EB-034E-945A-328C5F3DA502}"/>
          </ac:inkMkLst>
        </pc:inkChg>
        <pc:inkChg chg="del mod">
          <ac:chgData name="李 扶差" userId="a393af2cdb5fa7a8" providerId="LiveId" clId="{208CAFE9-3DCA-9648-8983-68331593C4F5}" dt="2022-08-25T08:33:58.551" v="148"/>
          <ac:inkMkLst>
            <pc:docMk/>
            <pc:sldMk cId="0" sldId="366"/>
            <ac:inkMk id="45" creationId="{C55CF71D-C22A-4F43-A9D5-7C93658BC8B4}"/>
          </ac:inkMkLst>
        </pc:inkChg>
        <pc:inkChg chg="del mod">
          <ac:chgData name="李 扶差" userId="a393af2cdb5fa7a8" providerId="LiveId" clId="{208CAFE9-3DCA-9648-8983-68331593C4F5}" dt="2022-08-25T08:33:58.539" v="122"/>
          <ac:inkMkLst>
            <pc:docMk/>
            <pc:sldMk cId="0" sldId="366"/>
            <ac:inkMk id="47" creationId="{629E409C-C176-AA43-9B02-9DF5FDCBD376}"/>
          </ac:inkMkLst>
        </pc:inkChg>
        <pc:inkChg chg="del mod">
          <ac:chgData name="李 扶差" userId="a393af2cdb5fa7a8" providerId="LiveId" clId="{208CAFE9-3DCA-9648-8983-68331593C4F5}" dt="2022-08-25T08:33:58.548" v="141"/>
          <ac:inkMkLst>
            <pc:docMk/>
            <pc:sldMk cId="0" sldId="366"/>
            <ac:inkMk id="49" creationId="{1B09E615-B9DF-BB4C-B17B-356842AD0D44}"/>
          </ac:inkMkLst>
        </pc:inkChg>
        <pc:inkChg chg="del mod">
          <ac:chgData name="李 扶差" userId="a393af2cdb5fa7a8" providerId="LiveId" clId="{208CAFE9-3DCA-9648-8983-68331593C4F5}" dt="2022-08-25T08:33:58.544" v="133"/>
          <ac:inkMkLst>
            <pc:docMk/>
            <pc:sldMk cId="0" sldId="366"/>
            <ac:inkMk id="50" creationId="{657F106B-FD35-E94E-A1FE-B6D3A84A9BC3}"/>
          </ac:inkMkLst>
        </pc:inkChg>
        <pc:inkChg chg="del mod">
          <ac:chgData name="李 扶差" userId="a393af2cdb5fa7a8" providerId="LiveId" clId="{208CAFE9-3DCA-9648-8983-68331593C4F5}" dt="2022-08-25T08:33:58.551" v="149"/>
          <ac:inkMkLst>
            <pc:docMk/>
            <pc:sldMk cId="0" sldId="366"/>
            <ac:inkMk id="51" creationId="{1EBC346A-051D-BD40-B0C4-D140F13D4293}"/>
          </ac:inkMkLst>
        </pc:inkChg>
        <pc:inkChg chg="del mod">
          <ac:chgData name="李 扶差" userId="a393af2cdb5fa7a8" providerId="LiveId" clId="{208CAFE9-3DCA-9648-8983-68331593C4F5}" dt="2022-08-25T08:33:58.542" v="129"/>
          <ac:inkMkLst>
            <pc:docMk/>
            <pc:sldMk cId="0" sldId="366"/>
            <ac:inkMk id="52" creationId="{2B81D5EA-9916-D542-B6D8-55AFE21CCDC5}"/>
          </ac:inkMkLst>
        </pc:inkChg>
        <pc:inkChg chg="del mod">
          <ac:chgData name="李 扶差" userId="a393af2cdb5fa7a8" providerId="LiveId" clId="{208CAFE9-3DCA-9648-8983-68331593C4F5}" dt="2022-08-25T08:33:58.549" v="144"/>
          <ac:inkMkLst>
            <pc:docMk/>
            <pc:sldMk cId="0" sldId="366"/>
            <ac:inkMk id="54" creationId="{1643C975-A097-5F44-B692-49D47CEC3DF5}"/>
          </ac:inkMkLst>
        </pc:inkChg>
        <pc:inkChg chg="del mod">
          <ac:chgData name="李 扶差" userId="a393af2cdb5fa7a8" providerId="LiveId" clId="{208CAFE9-3DCA-9648-8983-68331593C4F5}" dt="2022-08-25T08:33:58.546" v="137"/>
          <ac:inkMkLst>
            <pc:docMk/>
            <pc:sldMk cId="0" sldId="366"/>
            <ac:inkMk id="55" creationId="{205F8E79-6C4E-6640-82BC-58C51204BF89}"/>
          </ac:inkMkLst>
        </pc:inkChg>
        <pc:inkChg chg="del mod">
          <ac:chgData name="李 扶差" userId="a393af2cdb5fa7a8" providerId="LiveId" clId="{208CAFE9-3DCA-9648-8983-68331593C4F5}" dt="2022-08-25T08:33:58.552" v="153"/>
          <ac:inkMkLst>
            <pc:docMk/>
            <pc:sldMk cId="0" sldId="366"/>
            <ac:inkMk id="57" creationId="{AAAEA9E1-8A5B-5D4D-8EFD-37A219FCC5EC}"/>
          </ac:inkMkLst>
        </pc:inkChg>
        <pc:inkChg chg="del">
          <ac:chgData name="李 扶差" userId="a393af2cdb5fa7a8" providerId="LiveId" clId="{208CAFE9-3DCA-9648-8983-68331593C4F5}" dt="2022-08-25T08:33:58.534" v="114"/>
          <ac:inkMkLst>
            <pc:docMk/>
            <pc:sldMk cId="0" sldId="366"/>
            <ac:inkMk id="59" creationId="{BEA3467C-842D-E14C-970A-BB63278AC08E}"/>
          </ac:inkMkLst>
        </pc:inkChg>
        <pc:inkChg chg="del">
          <ac:chgData name="李 扶差" userId="a393af2cdb5fa7a8" providerId="LiveId" clId="{208CAFE9-3DCA-9648-8983-68331593C4F5}" dt="2022-08-25T08:33:58.538" v="120"/>
          <ac:inkMkLst>
            <pc:docMk/>
            <pc:sldMk cId="0" sldId="366"/>
            <ac:inkMk id="62" creationId="{0FD02FC9-9E00-F845-BD48-EA5DEE580CCD}"/>
          </ac:inkMkLst>
        </pc:inkChg>
        <pc:inkChg chg="del mod">
          <ac:chgData name="李 扶差" userId="a393af2cdb5fa7a8" providerId="LiveId" clId="{208CAFE9-3DCA-9648-8983-68331593C4F5}" dt="2022-08-25T08:33:58.541" v="126"/>
          <ac:inkMkLst>
            <pc:docMk/>
            <pc:sldMk cId="0" sldId="366"/>
            <ac:inkMk id="63" creationId="{AE6D3A04-E8E2-BA49-BBF8-47F3E185B442}"/>
          </ac:inkMkLst>
        </pc:inkChg>
        <pc:inkChg chg="del">
          <ac:chgData name="李 扶差" userId="a393af2cdb5fa7a8" providerId="LiveId" clId="{208CAFE9-3DCA-9648-8983-68331593C4F5}" dt="2022-08-25T08:33:58.540" v="124"/>
          <ac:inkMkLst>
            <pc:docMk/>
            <pc:sldMk cId="0" sldId="366"/>
            <ac:inkMk id="23552" creationId="{39F5106C-DAF0-BD49-B704-9D3CCA7D40FD}"/>
          </ac:inkMkLst>
        </pc:inkChg>
      </pc:sldChg>
      <pc:sldChg chg="delSp">
        <pc:chgData name="李 扶差" userId="a393af2cdb5fa7a8" providerId="LiveId" clId="{208CAFE9-3DCA-9648-8983-68331593C4F5}" dt="2022-08-25T08:31:49.258" v="53"/>
        <pc:sldMkLst>
          <pc:docMk/>
          <pc:sldMk cId="2764706314" sldId="377"/>
        </pc:sldMkLst>
        <pc:inkChg chg="del">
          <ac:chgData name="李 扶差" userId="a393af2cdb5fa7a8" providerId="LiveId" clId="{208CAFE9-3DCA-9648-8983-68331593C4F5}" dt="2022-08-25T08:31:49.258" v="53"/>
          <ac:inkMkLst>
            <pc:docMk/>
            <pc:sldMk cId="2764706314" sldId="377"/>
            <ac:inkMk id="2" creationId="{30A06030-3E66-4C40-A41E-9141033DCF7A}"/>
          </ac:inkMkLst>
        </pc:inkChg>
        <pc:inkChg chg="del">
          <ac:chgData name="李 扶差" userId="a393af2cdb5fa7a8" providerId="LiveId" clId="{208CAFE9-3DCA-9648-8983-68331593C4F5}" dt="2022-08-25T08:31:49.257" v="52"/>
          <ac:inkMkLst>
            <pc:docMk/>
            <pc:sldMk cId="2764706314" sldId="377"/>
            <ac:inkMk id="8" creationId="{23F0C5F1-DE9E-7847-99DA-13C547FFC9AB}"/>
          </ac:inkMkLst>
        </pc:inkChg>
        <pc:inkChg chg="del">
          <ac:chgData name="李 扶差" userId="a393af2cdb5fa7a8" providerId="LiveId" clId="{208CAFE9-3DCA-9648-8983-68331593C4F5}" dt="2022-08-25T08:31:49.255" v="51"/>
          <ac:inkMkLst>
            <pc:docMk/>
            <pc:sldMk cId="2764706314" sldId="377"/>
            <ac:inkMk id="10" creationId="{3466C596-0589-B44A-9E50-3E6DDC2485C6}"/>
          </ac:inkMkLst>
        </pc:inkChg>
      </pc:sldChg>
      <pc:sldChg chg="delSp modSp">
        <pc:chgData name="李 扶差" userId="a393af2cdb5fa7a8" providerId="LiveId" clId="{208CAFE9-3DCA-9648-8983-68331593C4F5}" dt="2022-08-26T12:43:33.275" v="162"/>
        <pc:sldMkLst>
          <pc:docMk/>
          <pc:sldMk cId="2716821335" sldId="378"/>
        </pc:sldMkLst>
        <pc:grpChg chg="del mod">
          <ac:chgData name="李 扶差" userId="a393af2cdb5fa7a8" providerId="LiveId" clId="{208CAFE9-3DCA-9648-8983-68331593C4F5}" dt="2022-08-26T12:43:33.271" v="156"/>
          <ac:grpSpMkLst>
            <pc:docMk/>
            <pc:sldMk cId="2716821335" sldId="378"/>
            <ac:grpSpMk id="14" creationId="{83F46A07-4877-4C4B-B678-63F35E206333}"/>
          </ac:grpSpMkLst>
        </pc:grpChg>
        <pc:grpChg chg="del mod">
          <ac:chgData name="李 扶差" userId="a393af2cdb5fa7a8" providerId="LiveId" clId="{208CAFE9-3DCA-9648-8983-68331593C4F5}" dt="2022-08-26T12:43:33.273" v="159"/>
          <ac:grpSpMkLst>
            <pc:docMk/>
            <pc:sldMk cId="2716821335" sldId="378"/>
            <ac:grpSpMk id="16" creationId="{CF4C553F-0DED-7F4B-9EA4-6F68E897D38D}"/>
          </ac:grpSpMkLst>
        </pc:grpChg>
        <pc:inkChg chg="del mod">
          <ac:chgData name="李 扶差" userId="a393af2cdb5fa7a8" providerId="LiveId" clId="{208CAFE9-3DCA-9648-8983-68331593C4F5}" dt="2022-08-26T12:43:33.273" v="159"/>
          <ac:inkMkLst>
            <pc:docMk/>
            <pc:sldMk cId="2716821335" sldId="378"/>
            <ac:inkMk id="2" creationId="{99BFEE85-CA4B-A64A-BD9B-329484983191}"/>
          </ac:inkMkLst>
        </pc:inkChg>
        <pc:inkChg chg="del">
          <ac:chgData name="李 扶差" userId="a393af2cdb5fa7a8" providerId="LiveId" clId="{208CAFE9-3DCA-9648-8983-68331593C4F5}" dt="2022-08-26T12:43:33.269" v="155"/>
          <ac:inkMkLst>
            <pc:docMk/>
            <pc:sldMk cId="2716821335" sldId="378"/>
            <ac:inkMk id="5" creationId="{222F2D2C-0678-5F4A-AD85-B3F9B22BFED5}"/>
          </ac:inkMkLst>
        </pc:inkChg>
        <pc:inkChg chg="del mod">
          <ac:chgData name="李 扶差" userId="a393af2cdb5fa7a8" providerId="LiveId" clId="{208CAFE9-3DCA-9648-8983-68331593C4F5}" dt="2022-08-26T12:43:33.272" v="157"/>
          <ac:inkMkLst>
            <pc:docMk/>
            <pc:sldMk cId="2716821335" sldId="378"/>
            <ac:inkMk id="7" creationId="{D6BE5E92-FC61-9C4F-BAFE-2ED581975C94}"/>
          </ac:inkMkLst>
        </pc:inkChg>
        <pc:inkChg chg="del">
          <ac:chgData name="李 扶差" userId="a393af2cdb5fa7a8" providerId="LiveId" clId="{208CAFE9-3DCA-9648-8983-68331593C4F5}" dt="2022-08-26T12:43:33.275" v="162"/>
          <ac:inkMkLst>
            <pc:docMk/>
            <pc:sldMk cId="2716821335" sldId="378"/>
            <ac:inkMk id="10" creationId="{03539C30-8913-F14B-BD90-096B8F52AC15}"/>
          </ac:inkMkLst>
        </pc:inkChg>
        <pc:inkChg chg="del">
          <ac:chgData name="李 扶差" userId="a393af2cdb5fa7a8" providerId="LiveId" clId="{208CAFE9-3DCA-9648-8983-68331593C4F5}" dt="2022-08-26T12:43:33.272" v="158"/>
          <ac:inkMkLst>
            <pc:docMk/>
            <pc:sldMk cId="2716821335" sldId="378"/>
            <ac:inkMk id="11" creationId="{99507FF3-1A67-5744-9521-C01C12996EDA}"/>
          </ac:inkMkLst>
        </pc:inkChg>
        <pc:inkChg chg="del">
          <ac:chgData name="李 扶差" userId="a393af2cdb5fa7a8" providerId="LiveId" clId="{208CAFE9-3DCA-9648-8983-68331593C4F5}" dt="2022-08-26T12:43:33.271" v="156"/>
          <ac:inkMkLst>
            <pc:docMk/>
            <pc:sldMk cId="2716821335" sldId="378"/>
            <ac:inkMk id="12" creationId="{3D476B5B-64EA-3C41-B7D8-C7350C67AE97}"/>
          </ac:inkMkLst>
        </pc:inkChg>
        <pc:inkChg chg="del mod">
          <ac:chgData name="李 扶差" userId="a393af2cdb5fa7a8" providerId="LiveId" clId="{208CAFE9-3DCA-9648-8983-68331593C4F5}" dt="2022-08-26T12:43:33.274" v="161"/>
          <ac:inkMkLst>
            <pc:docMk/>
            <pc:sldMk cId="2716821335" sldId="378"/>
            <ac:inkMk id="13" creationId="{21DF4D35-28A5-A046-8217-90E8860C984F}"/>
          </ac:inkMkLst>
        </pc:inkChg>
        <pc:inkChg chg="del mod">
          <ac:chgData name="李 扶差" userId="a393af2cdb5fa7a8" providerId="LiveId" clId="{208CAFE9-3DCA-9648-8983-68331593C4F5}" dt="2022-08-26T12:43:33.274" v="160"/>
          <ac:inkMkLst>
            <pc:docMk/>
            <pc:sldMk cId="2716821335" sldId="378"/>
            <ac:inkMk id="15" creationId="{B284C7DE-B0B9-464F-BAC1-A6694185C151}"/>
          </ac:inkMkLst>
        </pc:inkChg>
      </pc:sldChg>
      <pc:sldChg chg="addSp delSp modSp new mod">
        <pc:chgData name="李 扶差" userId="a393af2cdb5fa7a8" providerId="LiveId" clId="{208CAFE9-3DCA-9648-8983-68331593C4F5}" dt="2022-08-23T11:34:34.650" v="50" actId="108"/>
        <pc:sldMkLst>
          <pc:docMk/>
          <pc:sldMk cId="1794682032" sldId="383"/>
        </pc:sldMkLst>
        <pc:spChg chg="del">
          <ac:chgData name="李 扶差" userId="a393af2cdb5fa7a8" providerId="LiveId" clId="{208CAFE9-3DCA-9648-8983-68331593C4F5}" dt="2022-08-23T11:28:41.189" v="3" actId="21"/>
          <ac:spMkLst>
            <pc:docMk/>
            <pc:sldMk cId="1794682032" sldId="383"/>
            <ac:spMk id="2" creationId="{D0FF4932-D189-7AFE-D6B3-23CBE59EEBF6}"/>
          </ac:spMkLst>
        </pc:spChg>
        <pc:spChg chg="del">
          <ac:chgData name="李 扶差" userId="a393af2cdb5fa7a8" providerId="LiveId" clId="{208CAFE9-3DCA-9648-8983-68331593C4F5}" dt="2022-08-23T11:28:51.209" v="6" actId="21"/>
          <ac:spMkLst>
            <pc:docMk/>
            <pc:sldMk cId="1794682032" sldId="383"/>
            <ac:spMk id="3" creationId="{B6C928D0-39F6-B703-E531-008F18B68825}"/>
          </ac:spMkLst>
        </pc:spChg>
        <pc:spChg chg="add mod">
          <ac:chgData name="李 扶差" userId="a393af2cdb5fa7a8" providerId="LiveId" clId="{208CAFE9-3DCA-9648-8983-68331593C4F5}" dt="2022-08-23T11:33:32.371" v="34" actId="6549"/>
          <ac:spMkLst>
            <pc:docMk/>
            <pc:sldMk cId="1794682032" sldId="383"/>
            <ac:spMk id="5" creationId="{41B8F38A-4408-84E7-24CF-A4F67EF65725}"/>
          </ac:spMkLst>
        </pc:spChg>
        <pc:spChg chg="add mod">
          <ac:chgData name="李 扶差" userId="a393af2cdb5fa7a8" providerId="LiveId" clId="{208CAFE9-3DCA-9648-8983-68331593C4F5}" dt="2022-08-23T11:29:19.311" v="14" actId="14100"/>
          <ac:spMkLst>
            <pc:docMk/>
            <pc:sldMk cId="1794682032" sldId="383"/>
            <ac:spMk id="7" creationId="{599EC150-CF56-C1FC-C1EC-3EE438285A94}"/>
          </ac:spMkLst>
        </pc:spChg>
        <pc:spChg chg="add mod">
          <ac:chgData name="李 扶差" userId="a393af2cdb5fa7a8" providerId="LiveId" clId="{208CAFE9-3DCA-9648-8983-68331593C4F5}" dt="2022-08-23T11:34:29.241" v="49" actId="108"/>
          <ac:spMkLst>
            <pc:docMk/>
            <pc:sldMk cId="1794682032" sldId="383"/>
            <ac:spMk id="9" creationId="{55F182DA-72C4-6AB7-74DE-48B17EF66B6E}"/>
          </ac:spMkLst>
        </pc:spChg>
        <pc:spChg chg="add mod">
          <ac:chgData name="李 扶差" userId="a393af2cdb5fa7a8" providerId="LiveId" clId="{208CAFE9-3DCA-9648-8983-68331593C4F5}" dt="2022-08-23T11:34:34.650" v="50" actId="108"/>
          <ac:spMkLst>
            <pc:docMk/>
            <pc:sldMk cId="1794682032" sldId="383"/>
            <ac:spMk id="11" creationId="{1A7A6838-0524-E26E-20DC-C33CE383CD40}"/>
          </ac:spMkLst>
        </pc:spChg>
        <pc:picChg chg="add mod">
          <ac:chgData name="李 扶差" userId="a393af2cdb5fa7a8" providerId="LiveId" clId="{208CAFE9-3DCA-9648-8983-68331593C4F5}" dt="2022-08-23T11:33:47.693" v="39" actId="1076"/>
          <ac:picMkLst>
            <pc:docMk/>
            <pc:sldMk cId="1794682032" sldId="383"/>
            <ac:picMk id="1026" creationId="{9B314508-3C82-5611-C9E3-084F27670FE7}"/>
          </ac:picMkLst>
        </pc:picChg>
        <pc:picChg chg="add mod">
          <ac:chgData name="李 扶差" userId="a393af2cdb5fa7a8" providerId="LiveId" clId="{208CAFE9-3DCA-9648-8983-68331593C4F5}" dt="2022-08-23T11:33:54.837" v="41" actId="1076"/>
          <ac:picMkLst>
            <pc:docMk/>
            <pc:sldMk cId="1794682032" sldId="383"/>
            <ac:picMk id="1028" creationId="{E46DCCE9-C58B-DB1C-5AC1-BFE22EE087F3}"/>
          </ac:picMkLst>
        </pc:picChg>
      </pc:sldChg>
      <pc:sldChg chg="delSp modSp">
        <pc:chgData name="李 扶差" userId="a393af2cdb5fa7a8" providerId="LiveId" clId="{208CAFE9-3DCA-9648-8983-68331593C4F5}" dt="2022-08-25T08:33:35.355" v="113"/>
        <pc:sldMkLst>
          <pc:docMk/>
          <pc:sldMk cId="1598822277" sldId="384"/>
        </pc:sldMkLst>
        <pc:grpChg chg="del mod">
          <ac:chgData name="李 扶差" userId="a393af2cdb5fa7a8" providerId="LiveId" clId="{208CAFE9-3DCA-9648-8983-68331593C4F5}" dt="2022-08-25T08:33:35.345" v="88"/>
          <ac:grpSpMkLst>
            <pc:docMk/>
            <pc:sldMk cId="1598822277" sldId="384"/>
            <ac:grpSpMk id="25" creationId="{DDDC5DBF-AD64-9D42-8E38-3E69C22D7BD9}"/>
          </ac:grpSpMkLst>
        </pc:grpChg>
        <pc:grpChg chg="del mod">
          <ac:chgData name="李 扶差" userId="a393af2cdb5fa7a8" providerId="LiveId" clId="{208CAFE9-3DCA-9648-8983-68331593C4F5}" dt="2022-08-25T08:33:35.336" v="69"/>
          <ac:grpSpMkLst>
            <pc:docMk/>
            <pc:sldMk cId="1598822277" sldId="384"/>
            <ac:grpSpMk id="32" creationId="{7F3FED4F-2DAA-1F44-9118-C0455CB22DF9}"/>
          </ac:grpSpMkLst>
        </pc:grpChg>
        <pc:grpChg chg="del mod">
          <ac:chgData name="李 扶差" userId="a393af2cdb5fa7a8" providerId="LiveId" clId="{208CAFE9-3DCA-9648-8983-68331593C4F5}" dt="2022-08-25T08:33:35.352" v="107"/>
          <ac:grpSpMkLst>
            <pc:docMk/>
            <pc:sldMk cId="1598822277" sldId="384"/>
            <ac:grpSpMk id="36" creationId="{D0E77CA4-6B5D-524E-920A-0FC78D403904}"/>
          </ac:grpSpMkLst>
        </pc:grpChg>
        <pc:grpChg chg="del mod">
          <ac:chgData name="李 扶差" userId="a393af2cdb5fa7a8" providerId="LiveId" clId="{208CAFE9-3DCA-9648-8983-68331593C4F5}" dt="2022-08-25T08:33:35.348" v="97"/>
          <ac:grpSpMkLst>
            <pc:docMk/>
            <pc:sldMk cId="1598822277" sldId="384"/>
            <ac:grpSpMk id="41" creationId="{3636A349-4C2A-9B43-A3B2-FB072274EC1A}"/>
          </ac:grpSpMkLst>
        </pc:grpChg>
        <pc:grpChg chg="del mod">
          <ac:chgData name="李 扶差" userId="a393af2cdb5fa7a8" providerId="LiveId" clId="{208CAFE9-3DCA-9648-8983-68331593C4F5}" dt="2022-08-25T08:33:35.346" v="90"/>
          <ac:grpSpMkLst>
            <pc:docMk/>
            <pc:sldMk cId="1598822277" sldId="384"/>
            <ac:grpSpMk id="56" creationId="{8FD84D9C-E7C3-0640-B603-DA5B8D89D48B}"/>
          </ac:grpSpMkLst>
        </pc:grpChg>
        <pc:grpChg chg="del mod">
          <ac:chgData name="李 扶差" userId="a393af2cdb5fa7a8" providerId="LiveId" clId="{208CAFE9-3DCA-9648-8983-68331593C4F5}" dt="2022-08-25T08:33:35.351" v="102"/>
          <ac:grpSpMkLst>
            <pc:docMk/>
            <pc:sldMk cId="1598822277" sldId="384"/>
            <ac:grpSpMk id="1027" creationId="{F46FFF09-301D-CD41-ABD5-6427B36B86E9}"/>
          </ac:grpSpMkLst>
        </pc:grpChg>
        <pc:grpChg chg="del mod">
          <ac:chgData name="李 扶差" userId="a393af2cdb5fa7a8" providerId="LiveId" clId="{208CAFE9-3DCA-9648-8983-68331593C4F5}" dt="2022-08-25T08:33:35.353" v="108"/>
          <ac:grpSpMkLst>
            <pc:docMk/>
            <pc:sldMk cId="1598822277" sldId="384"/>
            <ac:grpSpMk id="1037" creationId="{955FF857-334E-A045-81E5-89B0E34D1787}"/>
          </ac:grpSpMkLst>
        </pc:grpChg>
        <pc:grpChg chg="del mod">
          <ac:chgData name="李 扶差" userId="a393af2cdb5fa7a8" providerId="LiveId" clId="{208CAFE9-3DCA-9648-8983-68331593C4F5}" dt="2022-08-25T08:33:35.349" v="99"/>
          <ac:grpSpMkLst>
            <pc:docMk/>
            <pc:sldMk cId="1598822277" sldId="384"/>
            <ac:grpSpMk id="1042" creationId="{7AF6185C-7E31-3A41-822B-7539A5187BD7}"/>
          </ac:grpSpMkLst>
        </pc:grpChg>
        <pc:inkChg chg="del">
          <ac:chgData name="李 扶差" userId="a393af2cdb5fa7a8" providerId="LiveId" clId="{208CAFE9-3DCA-9648-8983-68331593C4F5}" dt="2022-08-25T08:33:35.340" v="77"/>
          <ac:inkMkLst>
            <pc:docMk/>
            <pc:sldMk cId="1598822277" sldId="384"/>
            <ac:inkMk id="21" creationId="{082E5A89-C6EC-2041-8DE2-2C05BE68C091}"/>
          </ac:inkMkLst>
        </pc:inkChg>
        <pc:inkChg chg="del mod">
          <ac:chgData name="李 扶差" userId="a393af2cdb5fa7a8" providerId="LiveId" clId="{208CAFE9-3DCA-9648-8983-68331593C4F5}" dt="2022-08-25T08:33:35.347" v="94"/>
          <ac:inkMkLst>
            <pc:docMk/>
            <pc:sldMk cId="1598822277" sldId="384"/>
            <ac:inkMk id="23" creationId="{C316FED4-C3FB-3240-B7E3-8A8461D34B2E}"/>
          </ac:inkMkLst>
        </pc:inkChg>
        <pc:inkChg chg="del">
          <ac:chgData name="李 扶差" userId="a393af2cdb5fa7a8" providerId="LiveId" clId="{208CAFE9-3DCA-9648-8983-68331593C4F5}" dt="2022-08-25T08:33:35.345" v="88"/>
          <ac:inkMkLst>
            <pc:docMk/>
            <pc:sldMk cId="1598822277" sldId="384"/>
            <ac:inkMk id="24" creationId="{F21A97E5-6B33-3E48-8901-812D18609F3B}"/>
          </ac:inkMkLst>
        </pc:inkChg>
        <pc:inkChg chg="del">
          <ac:chgData name="李 扶差" userId="a393af2cdb5fa7a8" providerId="LiveId" clId="{208CAFE9-3DCA-9648-8983-68331593C4F5}" dt="2022-08-25T08:33:35.349" v="98"/>
          <ac:inkMkLst>
            <pc:docMk/>
            <pc:sldMk cId="1598822277" sldId="384"/>
            <ac:inkMk id="26" creationId="{70849148-7733-2A4D-991A-8EE3AE6AE8A6}"/>
          </ac:inkMkLst>
        </pc:inkChg>
        <pc:inkChg chg="del">
          <ac:chgData name="李 扶差" userId="a393af2cdb5fa7a8" providerId="LiveId" clId="{208CAFE9-3DCA-9648-8983-68331593C4F5}" dt="2022-08-25T08:33:35.340" v="76"/>
          <ac:inkMkLst>
            <pc:docMk/>
            <pc:sldMk cId="1598822277" sldId="384"/>
            <ac:inkMk id="27" creationId="{712BC019-CE32-EC4C-9E2D-AED78128F9CC}"/>
          </ac:inkMkLst>
        </pc:inkChg>
        <pc:inkChg chg="del">
          <ac:chgData name="李 扶差" userId="a393af2cdb5fa7a8" providerId="LiveId" clId="{208CAFE9-3DCA-9648-8983-68331593C4F5}" dt="2022-08-25T08:33:35.353" v="109"/>
          <ac:inkMkLst>
            <pc:docMk/>
            <pc:sldMk cId="1598822277" sldId="384"/>
            <ac:inkMk id="28" creationId="{B14332A3-1455-8A4E-B3FA-65B20A2971F3}"/>
          </ac:inkMkLst>
        </pc:inkChg>
        <pc:inkChg chg="del">
          <ac:chgData name="李 扶差" userId="a393af2cdb5fa7a8" providerId="LiveId" clId="{208CAFE9-3DCA-9648-8983-68331593C4F5}" dt="2022-08-25T08:33:35.352" v="105"/>
          <ac:inkMkLst>
            <pc:docMk/>
            <pc:sldMk cId="1598822277" sldId="384"/>
            <ac:inkMk id="29" creationId="{2C0E5AC2-4EB3-6A4E-A93B-4B718817CA07}"/>
          </ac:inkMkLst>
        </pc:inkChg>
        <pc:inkChg chg="del mod">
          <ac:chgData name="李 扶差" userId="a393af2cdb5fa7a8" providerId="LiveId" clId="{208CAFE9-3DCA-9648-8983-68331593C4F5}" dt="2022-08-25T08:33:35.336" v="70"/>
          <ac:inkMkLst>
            <pc:docMk/>
            <pc:sldMk cId="1598822277" sldId="384"/>
            <ac:inkMk id="30" creationId="{DA5DD736-996F-E543-A447-BA4395D1C4EF}"/>
          </ac:inkMkLst>
        </pc:inkChg>
        <pc:inkChg chg="del">
          <ac:chgData name="李 扶差" userId="a393af2cdb5fa7a8" providerId="LiveId" clId="{208CAFE9-3DCA-9648-8983-68331593C4F5}" dt="2022-08-25T08:33:35.336" v="69"/>
          <ac:inkMkLst>
            <pc:docMk/>
            <pc:sldMk cId="1598822277" sldId="384"/>
            <ac:inkMk id="31" creationId="{4BB09E14-3906-9048-860D-6CC0A57A5B6E}"/>
          </ac:inkMkLst>
        </pc:inkChg>
        <pc:inkChg chg="del">
          <ac:chgData name="李 扶差" userId="a393af2cdb5fa7a8" providerId="LiveId" clId="{208CAFE9-3DCA-9648-8983-68331593C4F5}" dt="2022-08-25T08:33:35.347" v="93"/>
          <ac:inkMkLst>
            <pc:docMk/>
            <pc:sldMk cId="1598822277" sldId="384"/>
            <ac:inkMk id="33" creationId="{725842C4-13D5-8F42-8788-B8565895A035}"/>
          </ac:inkMkLst>
        </pc:inkChg>
        <pc:inkChg chg="del">
          <ac:chgData name="李 扶差" userId="a393af2cdb5fa7a8" providerId="LiveId" clId="{208CAFE9-3DCA-9648-8983-68331593C4F5}" dt="2022-08-25T08:33:35.352" v="107"/>
          <ac:inkMkLst>
            <pc:docMk/>
            <pc:sldMk cId="1598822277" sldId="384"/>
            <ac:inkMk id="34" creationId="{6238BA65-F46E-EA42-B693-5C17E83DF938}"/>
          </ac:inkMkLst>
        </pc:inkChg>
        <pc:inkChg chg="del mod">
          <ac:chgData name="李 扶差" userId="a393af2cdb5fa7a8" providerId="LiveId" clId="{208CAFE9-3DCA-9648-8983-68331593C4F5}" dt="2022-08-25T08:33:35.354" v="112"/>
          <ac:inkMkLst>
            <pc:docMk/>
            <pc:sldMk cId="1598822277" sldId="384"/>
            <ac:inkMk id="35" creationId="{0A5F2215-F7A8-E748-BA2B-3ABE737FD11A}"/>
          </ac:inkMkLst>
        </pc:inkChg>
        <pc:inkChg chg="del">
          <ac:chgData name="李 扶差" userId="a393af2cdb5fa7a8" providerId="LiveId" clId="{208CAFE9-3DCA-9648-8983-68331593C4F5}" dt="2022-08-25T08:33:35.342" v="82"/>
          <ac:inkMkLst>
            <pc:docMk/>
            <pc:sldMk cId="1598822277" sldId="384"/>
            <ac:inkMk id="37" creationId="{95627FE0-FFBD-F541-9252-66A95D93B999}"/>
          </ac:inkMkLst>
        </pc:inkChg>
        <pc:inkChg chg="del mod">
          <ac:chgData name="李 扶差" userId="a393af2cdb5fa7a8" providerId="LiveId" clId="{208CAFE9-3DCA-9648-8983-68331593C4F5}" dt="2022-08-25T08:33:35.348" v="97"/>
          <ac:inkMkLst>
            <pc:docMk/>
            <pc:sldMk cId="1598822277" sldId="384"/>
            <ac:inkMk id="38" creationId="{E217C473-66D5-AD48-AA6C-8A77E8C26347}"/>
          </ac:inkMkLst>
        </pc:inkChg>
        <pc:inkChg chg="del mod">
          <ac:chgData name="李 扶差" userId="a393af2cdb5fa7a8" providerId="LiveId" clId="{208CAFE9-3DCA-9648-8983-68331593C4F5}" dt="2022-08-25T08:33:35.350" v="100"/>
          <ac:inkMkLst>
            <pc:docMk/>
            <pc:sldMk cId="1598822277" sldId="384"/>
            <ac:inkMk id="39" creationId="{FB3F04FE-1AA6-234E-B42E-8A5C52695A30}"/>
          </ac:inkMkLst>
        </pc:inkChg>
        <pc:inkChg chg="del">
          <ac:chgData name="李 扶差" userId="a393af2cdb5fa7a8" providerId="LiveId" clId="{208CAFE9-3DCA-9648-8983-68331593C4F5}" dt="2022-08-25T08:33:35.346" v="91"/>
          <ac:inkMkLst>
            <pc:docMk/>
            <pc:sldMk cId="1598822277" sldId="384"/>
            <ac:inkMk id="42" creationId="{B73C045D-7816-1A4F-8427-1BF613974CDF}"/>
          </ac:inkMkLst>
        </pc:inkChg>
        <pc:inkChg chg="del">
          <ac:chgData name="李 扶差" userId="a393af2cdb5fa7a8" providerId="LiveId" clId="{208CAFE9-3DCA-9648-8983-68331593C4F5}" dt="2022-08-25T08:33:35.343" v="84"/>
          <ac:inkMkLst>
            <pc:docMk/>
            <pc:sldMk cId="1598822277" sldId="384"/>
            <ac:inkMk id="43" creationId="{000F40B0-66F9-2C4E-B816-4580E733FB72}"/>
          </ac:inkMkLst>
        </pc:inkChg>
        <pc:inkChg chg="del">
          <ac:chgData name="李 扶差" userId="a393af2cdb5fa7a8" providerId="LiveId" clId="{208CAFE9-3DCA-9648-8983-68331593C4F5}" dt="2022-08-25T08:33:35.354" v="111"/>
          <ac:inkMkLst>
            <pc:docMk/>
            <pc:sldMk cId="1598822277" sldId="384"/>
            <ac:inkMk id="44" creationId="{4EDF3D6F-DAFA-A542-ADEF-B7DEF63278EA}"/>
          </ac:inkMkLst>
        </pc:inkChg>
        <pc:inkChg chg="del">
          <ac:chgData name="李 扶差" userId="a393af2cdb5fa7a8" providerId="LiveId" clId="{208CAFE9-3DCA-9648-8983-68331593C4F5}" dt="2022-08-25T08:33:35.335" v="68"/>
          <ac:inkMkLst>
            <pc:docMk/>
            <pc:sldMk cId="1598822277" sldId="384"/>
            <ac:inkMk id="45" creationId="{515AC7DD-DD84-C644-BE29-9D2E1CBDE486}"/>
          </ac:inkMkLst>
        </pc:inkChg>
        <pc:inkChg chg="del">
          <ac:chgData name="李 扶差" userId="a393af2cdb5fa7a8" providerId="LiveId" clId="{208CAFE9-3DCA-9648-8983-68331593C4F5}" dt="2022-08-25T08:33:35.343" v="85"/>
          <ac:inkMkLst>
            <pc:docMk/>
            <pc:sldMk cId="1598822277" sldId="384"/>
            <ac:inkMk id="46" creationId="{F95DC1CF-ED90-C642-960F-B389DFC55CFD}"/>
          </ac:inkMkLst>
        </pc:inkChg>
        <pc:inkChg chg="del">
          <ac:chgData name="李 扶差" userId="a393af2cdb5fa7a8" providerId="LiveId" clId="{208CAFE9-3DCA-9648-8983-68331593C4F5}" dt="2022-08-25T08:33:35.339" v="75"/>
          <ac:inkMkLst>
            <pc:docMk/>
            <pc:sldMk cId="1598822277" sldId="384"/>
            <ac:inkMk id="47" creationId="{6E307F99-D47A-2C46-B7CD-013C93437CE6}"/>
          </ac:inkMkLst>
        </pc:inkChg>
        <pc:inkChg chg="del">
          <ac:chgData name="李 扶差" userId="a393af2cdb5fa7a8" providerId="LiveId" clId="{208CAFE9-3DCA-9648-8983-68331593C4F5}" dt="2022-08-25T08:33:35.348" v="96"/>
          <ac:inkMkLst>
            <pc:docMk/>
            <pc:sldMk cId="1598822277" sldId="384"/>
            <ac:inkMk id="48" creationId="{3A7BD6B8-A226-DE4A-8452-072F1E529331}"/>
          </ac:inkMkLst>
        </pc:inkChg>
        <pc:inkChg chg="del">
          <ac:chgData name="李 扶差" userId="a393af2cdb5fa7a8" providerId="LiveId" clId="{208CAFE9-3DCA-9648-8983-68331593C4F5}" dt="2022-08-25T08:33:35.342" v="81"/>
          <ac:inkMkLst>
            <pc:docMk/>
            <pc:sldMk cId="1598822277" sldId="384"/>
            <ac:inkMk id="49" creationId="{06ADAEFC-57B7-0644-B7E5-BAF83CF63844}"/>
          </ac:inkMkLst>
        </pc:inkChg>
        <pc:inkChg chg="del">
          <ac:chgData name="李 扶差" userId="a393af2cdb5fa7a8" providerId="LiveId" clId="{208CAFE9-3DCA-9648-8983-68331593C4F5}" dt="2022-08-25T08:33:35.355" v="113"/>
          <ac:inkMkLst>
            <pc:docMk/>
            <pc:sldMk cId="1598822277" sldId="384"/>
            <ac:inkMk id="50" creationId="{599C8A58-326B-7941-B0DD-130852B3A56C}"/>
          </ac:inkMkLst>
        </pc:inkChg>
        <pc:inkChg chg="del mod">
          <ac:chgData name="李 扶差" userId="a393af2cdb5fa7a8" providerId="LiveId" clId="{208CAFE9-3DCA-9648-8983-68331593C4F5}" dt="2022-08-25T08:33:35.346" v="90"/>
          <ac:inkMkLst>
            <pc:docMk/>
            <pc:sldMk cId="1598822277" sldId="384"/>
            <ac:inkMk id="51" creationId="{A45132D8-79D0-6D44-A331-FF2CA5998BD0}"/>
          </ac:inkMkLst>
        </pc:inkChg>
        <pc:inkChg chg="del mod">
          <ac:chgData name="李 扶差" userId="a393af2cdb5fa7a8" providerId="LiveId" clId="{208CAFE9-3DCA-9648-8983-68331593C4F5}" dt="2022-08-25T08:33:35.351" v="104"/>
          <ac:inkMkLst>
            <pc:docMk/>
            <pc:sldMk cId="1598822277" sldId="384"/>
            <ac:inkMk id="52" creationId="{17C08F0B-D763-7F46-9241-60AA1EFB2B2E}"/>
          </ac:inkMkLst>
        </pc:inkChg>
        <pc:inkChg chg="del">
          <ac:chgData name="李 扶差" userId="a393af2cdb5fa7a8" providerId="LiveId" clId="{208CAFE9-3DCA-9648-8983-68331593C4F5}" dt="2022-08-25T08:33:35.341" v="80"/>
          <ac:inkMkLst>
            <pc:docMk/>
            <pc:sldMk cId="1598822277" sldId="384"/>
            <ac:inkMk id="53" creationId="{8791FD46-43D7-154B-A01A-4DE46E947F06}"/>
          </ac:inkMkLst>
        </pc:inkChg>
        <pc:inkChg chg="del mod">
          <ac:chgData name="李 扶差" userId="a393af2cdb5fa7a8" providerId="LiveId" clId="{208CAFE9-3DCA-9648-8983-68331593C4F5}" dt="2022-08-25T08:33:35.345" v="89"/>
          <ac:inkMkLst>
            <pc:docMk/>
            <pc:sldMk cId="1598822277" sldId="384"/>
            <ac:inkMk id="54" creationId="{840344F1-7530-1A49-AEFB-320A6C288FDD}"/>
          </ac:inkMkLst>
        </pc:inkChg>
        <pc:inkChg chg="del mod">
          <ac:chgData name="李 扶差" userId="a393af2cdb5fa7a8" providerId="LiveId" clId="{208CAFE9-3DCA-9648-8983-68331593C4F5}" dt="2022-08-25T08:33:35.344" v="86"/>
          <ac:inkMkLst>
            <pc:docMk/>
            <pc:sldMk cId="1598822277" sldId="384"/>
            <ac:inkMk id="55" creationId="{463F3E7B-5825-AC42-8950-86B7AE76266C}"/>
          </ac:inkMkLst>
        </pc:inkChg>
        <pc:inkChg chg="del mod">
          <ac:chgData name="李 扶差" userId="a393af2cdb5fa7a8" providerId="LiveId" clId="{208CAFE9-3DCA-9648-8983-68331593C4F5}" dt="2022-08-25T08:33:35.341" v="79"/>
          <ac:inkMkLst>
            <pc:docMk/>
            <pc:sldMk cId="1598822277" sldId="384"/>
            <ac:inkMk id="57" creationId="{36DF2121-4F7B-E641-8137-F3165D45BDEF}"/>
          </ac:inkMkLst>
        </pc:inkChg>
        <pc:inkChg chg="del">
          <ac:chgData name="李 扶差" userId="a393af2cdb5fa7a8" providerId="LiveId" clId="{208CAFE9-3DCA-9648-8983-68331593C4F5}" dt="2022-08-25T08:33:35.335" v="67"/>
          <ac:inkMkLst>
            <pc:docMk/>
            <pc:sldMk cId="1598822277" sldId="384"/>
            <ac:inkMk id="58" creationId="{411236D2-8A09-1840-AFA3-12C92B1C656E}"/>
          </ac:inkMkLst>
        </pc:inkChg>
        <pc:inkChg chg="del mod">
          <ac:chgData name="李 扶差" userId="a393af2cdb5fa7a8" providerId="LiveId" clId="{208CAFE9-3DCA-9648-8983-68331593C4F5}" dt="2022-08-25T08:33:35.351" v="102"/>
          <ac:inkMkLst>
            <pc:docMk/>
            <pc:sldMk cId="1598822277" sldId="384"/>
            <ac:inkMk id="59" creationId="{22CADD21-C1E0-F54C-B28E-05942CF957E6}"/>
          </ac:inkMkLst>
        </pc:inkChg>
        <pc:inkChg chg="mod">
          <ac:chgData name="李 扶差" userId="a393af2cdb5fa7a8" providerId="LiveId" clId="{208CAFE9-3DCA-9648-8983-68331593C4F5}" dt="2022-08-25T08:33:35.351" v="102"/>
          <ac:inkMkLst>
            <pc:docMk/>
            <pc:sldMk cId="1598822277" sldId="384"/>
            <ac:inkMk id="60" creationId="{F2AD4E81-1C3F-3F45-BF04-A881D5041C51}"/>
          </ac:inkMkLst>
        </pc:inkChg>
        <pc:inkChg chg="del mod">
          <ac:chgData name="李 扶差" userId="a393af2cdb5fa7a8" providerId="LiveId" clId="{208CAFE9-3DCA-9648-8983-68331593C4F5}" dt="2022-08-25T08:33:35.339" v="74"/>
          <ac:inkMkLst>
            <pc:docMk/>
            <pc:sldMk cId="1598822277" sldId="384"/>
            <ac:inkMk id="61" creationId="{A0B91692-574E-C147-8BA9-0C2DD3D16D94}"/>
          </ac:inkMkLst>
        </pc:inkChg>
        <pc:inkChg chg="del mod">
          <ac:chgData name="李 扶差" userId="a393af2cdb5fa7a8" providerId="LiveId" clId="{208CAFE9-3DCA-9648-8983-68331593C4F5}" dt="2022-08-25T08:33:35.348" v="95"/>
          <ac:inkMkLst>
            <pc:docMk/>
            <pc:sldMk cId="1598822277" sldId="384"/>
            <ac:inkMk id="63" creationId="{5F9F4864-0FD2-EC40-9A56-F9E67B064D65}"/>
          </ac:inkMkLst>
        </pc:inkChg>
        <pc:inkChg chg="del mod">
          <ac:chgData name="李 扶差" userId="a393af2cdb5fa7a8" providerId="LiveId" clId="{208CAFE9-3DCA-9648-8983-68331593C4F5}" dt="2022-08-25T08:33:35.350" v="101"/>
          <ac:inkMkLst>
            <pc:docMk/>
            <pc:sldMk cId="1598822277" sldId="384"/>
            <ac:inkMk id="1025" creationId="{8DD0B8CD-B5D4-1A4B-8520-EC919D0AAB68}"/>
          </ac:inkMkLst>
        </pc:inkChg>
        <pc:inkChg chg="del">
          <ac:chgData name="李 扶差" userId="a393af2cdb5fa7a8" providerId="LiveId" clId="{208CAFE9-3DCA-9648-8983-68331593C4F5}" dt="2022-08-25T08:33:35.337" v="71"/>
          <ac:inkMkLst>
            <pc:docMk/>
            <pc:sldMk cId="1598822277" sldId="384"/>
            <ac:inkMk id="1028" creationId="{A841B8ED-48BA-2149-A8C5-E99806550C1C}"/>
          </ac:inkMkLst>
        </pc:inkChg>
        <pc:inkChg chg="del mod">
          <ac:chgData name="李 扶差" userId="a393af2cdb5fa7a8" providerId="LiveId" clId="{208CAFE9-3DCA-9648-8983-68331593C4F5}" dt="2022-08-25T08:33:35.344" v="87"/>
          <ac:inkMkLst>
            <pc:docMk/>
            <pc:sldMk cId="1598822277" sldId="384"/>
            <ac:inkMk id="1029" creationId="{B4EF9BF3-77FC-144D-B0DE-04C3CD66A3B8}"/>
          </ac:inkMkLst>
        </pc:inkChg>
        <pc:inkChg chg="del mod">
          <ac:chgData name="李 扶差" userId="a393af2cdb5fa7a8" providerId="LiveId" clId="{208CAFE9-3DCA-9648-8983-68331593C4F5}" dt="2022-08-25T08:33:35.347" v="92"/>
          <ac:inkMkLst>
            <pc:docMk/>
            <pc:sldMk cId="1598822277" sldId="384"/>
            <ac:inkMk id="1030" creationId="{C0577317-D7AA-3A4C-8B33-6CC604739524}"/>
          </ac:inkMkLst>
        </pc:inkChg>
        <pc:inkChg chg="del mod">
          <ac:chgData name="李 扶差" userId="a393af2cdb5fa7a8" providerId="LiveId" clId="{208CAFE9-3DCA-9648-8983-68331593C4F5}" dt="2022-08-25T08:33:35.343" v="83"/>
          <ac:inkMkLst>
            <pc:docMk/>
            <pc:sldMk cId="1598822277" sldId="384"/>
            <ac:inkMk id="1031" creationId="{3F45316C-D0BE-D74A-86CE-B72E9F989B6C}"/>
          </ac:inkMkLst>
        </pc:inkChg>
        <pc:inkChg chg="del mod">
          <ac:chgData name="李 扶差" userId="a393af2cdb5fa7a8" providerId="LiveId" clId="{208CAFE9-3DCA-9648-8983-68331593C4F5}" dt="2022-08-25T08:33:35.351" v="103"/>
          <ac:inkMkLst>
            <pc:docMk/>
            <pc:sldMk cId="1598822277" sldId="384"/>
            <ac:inkMk id="1032" creationId="{BFD45E0E-CC5E-2E4F-A8D5-A6FEAB8DDA56}"/>
          </ac:inkMkLst>
        </pc:inkChg>
        <pc:inkChg chg="del mod">
          <ac:chgData name="李 扶差" userId="a393af2cdb5fa7a8" providerId="LiveId" clId="{208CAFE9-3DCA-9648-8983-68331593C4F5}" dt="2022-08-25T08:33:35.353" v="108"/>
          <ac:inkMkLst>
            <pc:docMk/>
            <pc:sldMk cId="1598822277" sldId="384"/>
            <ac:inkMk id="1033" creationId="{45E5A4CC-828D-E14F-A585-F9FA8EB11DD0}"/>
          </ac:inkMkLst>
        </pc:inkChg>
        <pc:inkChg chg="del mod">
          <ac:chgData name="李 扶差" userId="a393af2cdb5fa7a8" providerId="LiveId" clId="{208CAFE9-3DCA-9648-8983-68331593C4F5}" dt="2022-08-25T08:33:35.340" v="78"/>
          <ac:inkMkLst>
            <pc:docMk/>
            <pc:sldMk cId="1598822277" sldId="384"/>
            <ac:inkMk id="1034" creationId="{CAAF9B2D-2A28-194D-9687-EE6B98CAC8FC}"/>
          </ac:inkMkLst>
        </pc:inkChg>
        <pc:inkChg chg="del mod">
          <ac:chgData name="李 扶差" userId="a393af2cdb5fa7a8" providerId="LiveId" clId="{208CAFE9-3DCA-9648-8983-68331593C4F5}" dt="2022-08-25T08:33:35.354" v="110"/>
          <ac:inkMkLst>
            <pc:docMk/>
            <pc:sldMk cId="1598822277" sldId="384"/>
            <ac:inkMk id="1036" creationId="{B6EE6B4A-16D9-7C42-B744-A6D0003DB89D}"/>
          </ac:inkMkLst>
        </pc:inkChg>
        <pc:inkChg chg="del">
          <ac:chgData name="李 扶差" userId="a393af2cdb5fa7a8" providerId="LiveId" clId="{208CAFE9-3DCA-9648-8983-68331593C4F5}" dt="2022-08-25T08:33:35.337" v="72"/>
          <ac:inkMkLst>
            <pc:docMk/>
            <pc:sldMk cId="1598822277" sldId="384"/>
            <ac:inkMk id="1038" creationId="{E1DEF3AA-673A-7B4F-9CCF-2E29EFA2BF69}"/>
          </ac:inkMkLst>
        </pc:inkChg>
        <pc:inkChg chg="del mod">
          <ac:chgData name="李 扶差" userId="a393af2cdb5fa7a8" providerId="LiveId" clId="{208CAFE9-3DCA-9648-8983-68331593C4F5}" dt="2022-08-25T08:33:35.349" v="99"/>
          <ac:inkMkLst>
            <pc:docMk/>
            <pc:sldMk cId="1598822277" sldId="384"/>
            <ac:inkMk id="1039" creationId="{EC7BEB99-D3F4-754B-8260-A518C46E3E7E}"/>
          </ac:inkMkLst>
        </pc:inkChg>
        <pc:inkChg chg="del mod">
          <ac:chgData name="李 扶差" userId="a393af2cdb5fa7a8" providerId="LiveId" clId="{208CAFE9-3DCA-9648-8983-68331593C4F5}" dt="2022-08-25T08:33:35.338" v="73"/>
          <ac:inkMkLst>
            <pc:docMk/>
            <pc:sldMk cId="1598822277" sldId="384"/>
            <ac:inkMk id="1040" creationId="{2812A452-FFDD-9D48-90D1-1E7FD25A31FF}"/>
          </ac:inkMkLst>
        </pc:inkChg>
        <pc:inkChg chg="del mod">
          <ac:chgData name="李 扶差" userId="a393af2cdb5fa7a8" providerId="LiveId" clId="{208CAFE9-3DCA-9648-8983-68331593C4F5}" dt="2022-08-25T08:33:35.352" v="106"/>
          <ac:inkMkLst>
            <pc:docMk/>
            <pc:sldMk cId="1598822277" sldId="384"/>
            <ac:inkMk id="1041" creationId="{ED05EDE4-CABB-EC40-BAB4-1000FA42767B}"/>
          </ac:inkMkLst>
        </pc:inkChg>
      </pc:sldChg>
    </pc:docChg>
  </pc:docChgLst>
  <pc:docChgLst>
    <pc:chgData name="扶差 李" userId="a393af2cdb5fa7a8" providerId="LiveId" clId="{F339BFBA-09CA-0846-B748-EA4E151B469C}"/>
    <pc:docChg chg="custSel addSld modSld">
      <pc:chgData name="扶差 李" userId="a393af2cdb5fa7a8" providerId="LiveId" clId="{F339BFBA-09CA-0846-B748-EA4E151B469C}" dt="2023-06-08T00:32:39.649" v="209"/>
      <pc:docMkLst>
        <pc:docMk/>
      </pc:docMkLst>
      <pc:sldChg chg="addSp delSp modSp mod modAnim">
        <pc:chgData name="扶差 李" userId="a393af2cdb5fa7a8" providerId="LiveId" clId="{F339BFBA-09CA-0846-B748-EA4E151B469C}" dt="2023-05-31T04:37:05.946" v="61"/>
        <pc:sldMkLst>
          <pc:docMk/>
          <pc:sldMk cId="0" sldId="279"/>
        </pc:sldMkLst>
        <pc:spChg chg="add mod">
          <ac:chgData name="扶差 李" userId="a393af2cdb5fa7a8" providerId="LiveId" clId="{F339BFBA-09CA-0846-B748-EA4E151B469C}" dt="2023-05-31T04:07:39.040" v="31" actId="1076"/>
          <ac:spMkLst>
            <pc:docMk/>
            <pc:sldMk cId="0" sldId="279"/>
            <ac:spMk id="2" creationId="{F69A58BC-4C4E-364F-A3F2-8AA3702BB2D8}"/>
          </ac:spMkLst>
        </pc:spChg>
        <pc:spChg chg="del mod">
          <ac:chgData name="扶差 李" userId="a393af2cdb5fa7a8" providerId="LiveId" clId="{F339BFBA-09CA-0846-B748-EA4E151B469C}" dt="2023-05-31T04:05:08.427" v="2" actId="478"/>
          <ac:spMkLst>
            <pc:docMk/>
            <pc:sldMk cId="0" sldId="279"/>
            <ac:spMk id="3" creationId="{15DDC4B0-730B-C641-9B60-C583999BC40F}"/>
          </ac:spMkLst>
        </pc:spChg>
        <pc:spChg chg="add mod">
          <ac:chgData name="扶差 李" userId="a393af2cdb5fa7a8" providerId="LiveId" clId="{F339BFBA-09CA-0846-B748-EA4E151B469C}" dt="2023-05-31T04:07:41.503" v="32" actId="1076"/>
          <ac:spMkLst>
            <pc:docMk/>
            <pc:sldMk cId="0" sldId="279"/>
            <ac:spMk id="4" creationId="{967C401A-7DAD-6163-FF49-A92D8D168E6B}"/>
          </ac:spMkLst>
        </pc:spChg>
        <pc:spChg chg="add mod">
          <ac:chgData name="扶差 李" userId="a393af2cdb5fa7a8" providerId="LiveId" clId="{F339BFBA-09CA-0846-B748-EA4E151B469C}" dt="2023-05-31T04:36:47.287" v="60" actId="6549"/>
          <ac:spMkLst>
            <pc:docMk/>
            <pc:sldMk cId="0" sldId="279"/>
            <ac:spMk id="5" creationId="{C090DB1A-2274-A960-6EBD-EA0AECFA5876}"/>
          </ac:spMkLst>
        </pc:spChg>
        <pc:spChg chg="mod">
          <ac:chgData name="扶差 李" userId="a393af2cdb5fa7a8" providerId="LiveId" clId="{F339BFBA-09CA-0846-B748-EA4E151B469C}" dt="2023-05-31T04:05:11.754" v="3" actId="1076"/>
          <ac:spMkLst>
            <pc:docMk/>
            <pc:sldMk cId="0" sldId="279"/>
            <ac:spMk id="8" creationId="{FF0D62AE-8CE2-9A40-9F0B-33C8ABE0F07B}"/>
          </ac:spMkLst>
        </pc:spChg>
        <pc:spChg chg="del">
          <ac:chgData name="扶差 李" userId="a393af2cdb5fa7a8" providerId="LiveId" clId="{F339BFBA-09CA-0846-B748-EA4E151B469C}" dt="2023-05-31T04:07:04.519" v="7" actId="478"/>
          <ac:spMkLst>
            <pc:docMk/>
            <pc:sldMk cId="0" sldId="279"/>
            <ac:spMk id="6150" creationId="{2C99A04D-CC98-004F-B87C-BDF003D264D2}"/>
          </ac:spMkLst>
        </pc:spChg>
        <pc:spChg chg="mod">
          <ac:chgData name="扶差 李" userId="a393af2cdb5fa7a8" providerId="LiveId" clId="{F339BFBA-09CA-0846-B748-EA4E151B469C}" dt="2023-05-31T04:07:09.588" v="8" actId="1076"/>
          <ac:spMkLst>
            <pc:docMk/>
            <pc:sldMk cId="0" sldId="279"/>
            <ac:spMk id="6151" creationId="{BD38B06D-2A46-5F4D-A744-E8846B2F8E16}"/>
          </ac:spMkLst>
        </pc:spChg>
      </pc:sldChg>
      <pc:sldChg chg="modSp">
        <pc:chgData name="扶差 李" userId="a393af2cdb5fa7a8" providerId="LiveId" clId="{F339BFBA-09CA-0846-B748-EA4E151B469C}" dt="2023-05-31T08:10:26.569" v="191" actId="1076"/>
        <pc:sldMkLst>
          <pc:docMk/>
          <pc:sldMk cId="3966169562" sldId="281"/>
        </pc:sldMkLst>
        <pc:picChg chg="mod">
          <ac:chgData name="扶差 李" userId="a393af2cdb5fa7a8" providerId="LiveId" clId="{F339BFBA-09CA-0846-B748-EA4E151B469C}" dt="2023-05-31T08:10:26.569" v="191" actId="1076"/>
          <ac:picMkLst>
            <pc:docMk/>
            <pc:sldMk cId="3966169562" sldId="281"/>
            <ac:picMk id="3074" creationId="{0466CC1F-73AB-7041-96A3-A2EB11289818}"/>
          </ac:picMkLst>
        </pc:picChg>
      </pc:sldChg>
      <pc:sldChg chg="modSp mod">
        <pc:chgData name="扶差 李" userId="a393af2cdb5fa7a8" providerId="LiveId" clId="{F339BFBA-09CA-0846-B748-EA4E151B469C}" dt="2023-05-31T05:04:38.374" v="62" actId="1076"/>
        <pc:sldMkLst>
          <pc:docMk/>
          <pc:sldMk cId="2345929643" sldId="282"/>
        </pc:sldMkLst>
        <pc:spChg chg="mod">
          <ac:chgData name="扶差 李" userId="a393af2cdb5fa7a8" providerId="LiveId" clId="{F339BFBA-09CA-0846-B748-EA4E151B469C}" dt="2023-05-31T05:04:38.374" v="62" actId="1076"/>
          <ac:spMkLst>
            <pc:docMk/>
            <pc:sldMk cId="2345929643" sldId="282"/>
            <ac:spMk id="5" creationId="{C01A622D-AB02-1246-834D-96533856175F}"/>
          </ac:spMkLst>
        </pc:spChg>
      </pc:sldChg>
      <pc:sldChg chg="delSp modSp">
        <pc:chgData name="扶差 李" userId="a393af2cdb5fa7a8" providerId="LiveId" clId="{F339BFBA-09CA-0846-B748-EA4E151B469C}" dt="2023-05-31T05:08:26.317" v="72"/>
        <pc:sldMkLst>
          <pc:docMk/>
          <pc:sldMk cId="3908088346" sldId="376"/>
        </pc:sldMkLst>
        <pc:grpChg chg="del mod">
          <ac:chgData name="扶差 李" userId="a393af2cdb5fa7a8" providerId="LiveId" clId="{F339BFBA-09CA-0846-B748-EA4E151B469C}" dt="2023-05-31T05:08:26.315" v="70"/>
          <ac:grpSpMkLst>
            <pc:docMk/>
            <pc:sldMk cId="3908088346" sldId="376"/>
            <ac:grpSpMk id="9" creationId="{AF1BF06D-45B7-7A4E-B692-85192CACEBB5}"/>
          </ac:grpSpMkLst>
        </pc:grpChg>
        <pc:inkChg chg="del">
          <ac:chgData name="扶差 李" userId="a393af2cdb5fa7a8" providerId="LiveId" clId="{F339BFBA-09CA-0846-B748-EA4E151B469C}" dt="2023-05-31T05:08:26.310" v="66"/>
          <ac:inkMkLst>
            <pc:docMk/>
            <pc:sldMk cId="3908088346" sldId="376"/>
            <ac:inkMk id="4" creationId="{609601D2-0F39-E043-AA4F-95B4D6C18A84}"/>
          </ac:inkMkLst>
        </pc:inkChg>
        <pc:inkChg chg="del">
          <ac:chgData name="扶差 李" userId="a393af2cdb5fa7a8" providerId="LiveId" clId="{F339BFBA-09CA-0846-B748-EA4E151B469C}" dt="2023-05-31T05:08:26.307" v="64"/>
          <ac:inkMkLst>
            <pc:docMk/>
            <pc:sldMk cId="3908088346" sldId="376"/>
            <ac:inkMk id="5" creationId="{3A4A757A-B932-A340-BB28-954136C9D4FB}"/>
          </ac:inkMkLst>
        </pc:inkChg>
        <pc:inkChg chg="del">
          <ac:chgData name="扶差 李" userId="a393af2cdb5fa7a8" providerId="LiveId" clId="{F339BFBA-09CA-0846-B748-EA4E151B469C}" dt="2023-05-31T05:08:26.311" v="67"/>
          <ac:inkMkLst>
            <pc:docMk/>
            <pc:sldMk cId="3908088346" sldId="376"/>
            <ac:inkMk id="6" creationId="{40582B92-8C79-8E42-A19A-251E5C1A044B}"/>
          </ac:inkMkLst>
        </pc:inkChg>
        <pc:inkChg chg="del mod">
          <ac:chgData name="扶差 李" userId="a393af2cdb5fa7a8" providerId="LiveId" clId="{F339BFBA-09CA-0846-B748-EA4E151B469C}" dt="2023-05-31T05:08:26.316" v="71"/>
          <ac:inkMkLst>
            <pc:docMk/>
            <pc:sldMk cId="3908088346" sldId="376"/>
            <ac:inkMk id="7" creationId="{DDC55774-0B83-314B-8739-0D11D6ADB95D}"/>
          </ac:inkMkLst>
        </pc:inkChg>
        <pc:inkChg chg="del">
          <ac:chgData name="扶差 李" userId="a393af2cdb5fa7a8" providerId="LiveId" clId="{F339BFBA-09CA-0846-B748-EA4E151B469C}" dt="2023-05-31T05:08:26.315" v="70"/>
          <ac:inkMkLst>
            <pc:docMk/>
            <pc:sldMk cId="3908088346" sldId="376"/>
            <ac:inkMk id="8" creationId="{3349AEFA-C4C7-FD43-B449-F983E9CE3B85}"/>
          </ac:inkMkLst>
        </pc:inkChg>
        <pc:inkChg chg="del">
          <ac:chgData name="扶差 李" userId="a393af2cdb5fa7a8" providerId="LiveId" clId="{F339BFBA-09CA-0846-B748-EA4E151B469C}" dt="2023-05-31T05:08:26.317" v="72"/>
          <ac:inkMkLst>
            <pc:docMk/>
            <pc:sldMk cId="3908088346" sldId="376"/>
            <ac:inkMk id="10" creationId="{09A6F9D7-C720-9047-8307-8E663854130E}"/>
          </ac:inkMkLst>
        </pc:inkChg>
        <pc:inkChg chg="del">
          <ac:chgData name="扶差 李" userId="a393af2cdb5fa7a8" providerId="LiveId" clId="{F339BFBA-09CA-0846-B748-EA4E151B469C}" dt="2023-05-31T05:08:26.309" v="65"/>
          <ac:inkMkLst>
            <pc:docMk/>
            <pc:sldMk cId="3908088346" sldId="376"/>
            <ac:inkMk id="11" creationId="{13135036-1857-6541-870C-F734D195C55E}"/>
          </ac:inkMkLst>
        </pc:inkChg>
        <pc:inkChg chg="del">
          <ac:chgData name="扶差 李" userId="a393af2cdb5fa7a8" providerId="LiveId" clId="{F339BFBA-09CA-0846-B748-EA4E151B469C}" dt="2023-05-31T05:08:26.312" v="68"/>
          <ac:inkMkLst>
            <pc:docMk/>
            <pc:sldMk cId="3908088346" sldId="376"/>
            <ac:inkMk id="13" creationId="{C11760EC-0EEC-884D-9161-C2ADCAE86614}"/>
          </ac:inkMkLst>
        </pc:inkChg>
        <pc:inkChg chg="del">
          <ac:chgData name="扶差 李" userId="a393af2cdb5fa7a8" providerId="LiveId" clId="{F339BFBA-09CA-0846-B748-EA4E151B469C}" dt="2023-05-31T05:08:26.313" v="69"/>
          <ac:inkMkLst>
            <pc:docMk/>
            <pc:sldMk cId="3908088346" sldId="376"/>
            <ac:inkMk id="14" creationId="{97D27B5B-A7AF-CD41-998A-1C5B7AB213F9}"/>
          </ac:inkMkLst>
        </pc:inkChg>
        <pc:inkChg chg="del">
          <ac:chgData name="扶差 李" userId="a393af2cdb5fa7a8" providerId="LiveId" clId="{F339BFBA-09CA-0846-B748-EA4E151B469C}" dt="2023-05-31T05:08:26.304" v="63"/>
          <ac:inkMkLst>
            <pc:docMk/>
            <pc:sldMk cId="3908088346" sldId="376"/>
            <ac:inkMk id="15" creationId="{50F75C99-DD9C-AF42-A793-5393F15CEA4F}"/>
          </ac:inkMkLst>
        </pc:inkChg>
      </pc:sldChg>
      <pc:sldChg chg="delSp modSp">
        <pc:chgData name="扶差 李" userId="a393af2cdb5fa7a8" providerId="LiveId" clId="{F339BFBA-09CA-0846-B748-EA4E151B469C}" dt="2023-06-08T00:32:39.649" v="209"/>
        <pc:sldMkLst>
          <pc:docMk/>
          <pc:sldMk cId="1761939947" sldId="382"/>
        </pc:sldMkLst>
        <pc:grpChg chg="del mod">
          <ac:chgData name="扶差 李" userId="a393af2cdb5fa7a8" providerId="LiveId" clId="{F339BFBA-09CA-0846-B748-EA4E151B469C}" dt="2023-06-08T00:32:20.151" v="197"/>
          <ac:grpSpMkLst>
            <pc:docMk/>
            <pc:sldMk cId="1761939947" sldId="382"/>
            <ac:grpSpMk id="10" creationId="{59D293F8-F8D9-E94F-BC3E-6D6FF35A73D9}"/>
          </ac:grpSpMkLst>
        </pc:grpChg>
        <pc:grpChg chg="del mod">
          <ac:chgData name="扶差 李" userId="a393af2cdb5fa7a8" providerId="LiveId" clId="{F339BFBA-09CA-0846-B748-EA4E151B469C}" dt="2023-06-08T00:32:30.745" v="207"/>
          <ac:grpSpMkLst>
            <pc:docMk/>
            <pc:sldMk cId="1761939947" sldId="382"/>
            <ac:grpSpMk id="24" creationId="{893E6615-BD5B-2746-87F6-6D4C96979C99}"/>
          </ac:grpSpMkLst>
        </pc:grpChg>
        <pc:inkChg chg="del">
          <ac:chgData name="扶差 李" userId="a393af2cdb5fa7a8" providerId="LiveId" clId="{F339BFBA-09CA-0846-B748-EA4E151B469C}" dt="2023-06-08T00:32:20.154" v="203"/>
          <ac:inkMkLst>
            <pc:docMk/>
            <pc:sldMk cId="1761939947" sldId="382"/>
            <ac:inkMk id="2" creationId="{7DF23657-0A5B-A74A-81A0-51EDC2B13328}"/>
          </ac:inkMkLst>
        </pc:inkChg>
        <pc:inkChg chg="del">
          <ac:chgData name="扶差 李" userId="a393af2cdb5fa7a8" providerId="LiveId" clId="{F339BFBA-09CA-0846-B748-EA4E151B469C}" dt="2023-06-08T00:32:20.153" v="200"/>
          <ac:inkMkLst>
            <pc:docMk/>
            <pc:sldMk cId="1761939947" sldId="382"/>
            <ac:inkMk id="3" creationId="{2D0C831C-4A02-6645-AEE4-9D6ABD68D3C3}"/>
          </ac:inkMkLst>
        </pc:inkChg>
        <pc:inkChg chg="del">
          <ac:chgData name="扶差 李" userId="a393af2cdb5fa7a8" providerId="LiveId" clId="{F339BFBA-09CA-0846-B748-EA4E151B469C}" dt="2023-06-08T00:32:20.153" v="199"/>
          <ac:inkMkLst>
            <pc:docMk/>
            <pc:sldMk cId="1761939947" sldId="382"/>
            <ac:inkMk id="7" creationId="{64527442-7E04-E644-93D0-5643A4EF5726}"/>
          </ac:inkMkLst>
        </pc:inkChg>
        <pc:inkChg chg="del">
          <ac:chgData name="扶差 李" userId="a393af2cdb5fa7a8" providerId="LiveId" clId="{F339BFBA-09CA-0846-B748-EA4E151B469C}" dt="2023-06-08T00:32:20.151" v="197"/>
          <ac:inkMkLst>
            <pc:docMk/>
            <pc:sldMk cId="1761939947" sldId="382"/>
            <ac:inkMk id="8" creationId="{377B7501-FF7B-FE45-8B70-B5084AE0941F}"/>
          </ac:inkMkLst>
        </pc:inkChg>
        <pc:inkChg chg="del mod">
          <ac:chgData name="扶差 李" userId="a393af2cdb5fa7a8" providerId="LiveId" clId="{F339BFBA-09CA-0846-B748-EA4E151B469C}" dt="2023-06-08T00:32:20.152" v="198"/>
          <ac:inkMkLst>
            <pc:docMk/>
            <pc:sldMk cId="1761939947" sldId="382"/>
            <ac:inkMk id="9" creationId="{52D63977-1EA0-6F4D-8B03-5357FF544A11}"/>
          </ac:inkMkLst>
        </pc:inkChg>
        <pc:inkChg chg="del">
          <ac:chgData name="扶差 李" userId="a393af2cdb5fa7a8" providerId="LiveId" clId="{F339BFBA-09CA-0846-B748-EA4E151B469C}" dt="2023-06-08T00:32:20.155" v="205"/>
          <ac:inkMkLst>
            <pc:docMk/>
            <pc:sldMk cId="1761939947" sldId="382"/>
            <ac:inkMk id="11" creationId="{1253A211-342F-5D4E-8028-E77B85303B8E}"/>
          </ac:inkMkLst>
        </pc:inkChg>
        <pc:inkChg chg="del">
          <ac:chgData name="扶差 李" userId="a393af2cdb5fa7a8" providerId="LiveId" clId="{F339BFBA-09CA-0846-B748-EA4E151B469C}" dt="2023-06-08T00:32:20.148" v="196"/>
          <ac:inkMkLst>
            <pc:docMk/>
            <pc:sldMk cId="1761939947" sldId="382"/>
            <ac:inkMk id="12" creationId="{BBA7794C-1510-F541-84F7-5F0F0F3449C2}"/>
          </ac:inkMkLst>
        </pc:inkChg>
        <pc:inkChg chg="del">
          <ac:chgData name="扶差 李" userId="a393af2cdb5fa7a8" providerId="LiveId" clId="{F339BFBA-09CA-0846-B748-EA4E151B469C}" dt="2023-06-08T00:32:20.147" v="194"/>
          <ac:inkMkLst>
            <pc:docMk/>
            <pc:sldMk cId="1761939947" sldId="382"/>
            <ac:inkMk id="13" creationId="{556AE3D3-0CE2-AA40-BAC6-C447C845B31C}"/>
          </ac:inkMkLst>
        </pc:inkChg>
        <pc:inkChg chg="del">
          <ac:chgData name="扶差 李" userId="a393af2cdb5fa7a8" providerId="LiveId" clId="{F339BFBA-09CA-0846-B748-EA4E151B469C}" dt="2023-06-08T00:32:20.148" v="195"/>
          <ac:inkMkLst>
            <pc:docMk/>
            <pc:sldMk cId="1761939947" sldId="382"/>
            <ac:inkMk id="14" creationId="{421F1800-6EAB-DF4C-B87C-D74CAA7DE034}"/>
          </ac:inkMkLst>
        </pc:inkChg>
        <pc:inkChg chg="del">
          <ac:chgData name="扶差 李" userId="a393af2cdb5fa7a8" providerId="LiveId" clId="{F339BFBA-09CA-0846-B748-EA4E151B469C}" dt="2023-06-08T00:32:20.155" v="204"/>
          <ac:inkMkLst>
            <pc:docMk/>
            <pc:sldMk cId="1761939947" sldId="382"/>
            <ac:inkMk id="15" creationId="{02C28CD2-FFED-634D-ABC0-ECFDE23981D8}"/>
          </ac:inkMkLst>
        </pc:inkChg>
        <pc:inkChg chg="del">
          <ac:chgData name="扶差 李" userId="a393af2cdb5fa7a8" providerId="LiveId" clId="{F339BFBA-09CA-0846-B748-EA4E151B469C}" dt="2023-06-08T00:32:39.649" v="209"/>
          <ac:inkMkLst>
            <pc:docMk/>
            <pc:sldMk cId="1761939947" sldId="382"/>
            <ac:inkMk id="16" creationId="{5BA00227-26BE-9F4D-B6B4-0BF29D8B61A5}"/>
          </ac:inkMkLst>
        </pc:inkChg>
        <pc:inkChg chg="del">
          <ac:chgData name="扶差 李" userId="a393af2cdb5fa7a8" providerId="LiveId" clId="{F339BFBA-09CA-0846-B748-EA4E151B469C}" dt="2023-06-08T00:32:20.145" v="193"/>
          <ac:inkMkLst>
            <pc:docMk/>
            <pc:sldMk cId="1761939947" sldId="382"/>
            <ac:inkMk id="17" creationId="{E06F2126-B878-C34F-8B8E-81E6A0D2DD2B}"/>
          </ac:inkMkLst>
        </pc:inkChg>
        <pc:inkChg chg="del">
          <ac:chgData name="扶差 李" userId="a393af2cdb5fa7a8" providerId="LiveId" clId="{F339BFBA-09CA-0846-B748-EA4E151B469C}" dt="2023-06-08T00:32:20.127" v="192"/>
          <ac:inkMkLst>
            <pc:docMk/>
            <pc:sldMk cId="1761939947" sldId="382"/>
            <ac:inkMk id="18" creationId="{5230B7C8-3B0D-3D4F-8AAD-98A7ECD03C0B}"/>
          </ac:inkMkLst>
        </pc:inkChg>
        <pc:inkChg chg="del">
          <ac:chgData name="扶差 李" userId="a393af2cdb5fa7a8" providerId="LiveId" clId="{F339BFBA-09CA-0846-B748-EA4E151B469C}" dt="2023-06-08T00:32:20.154" v="202"/>
          <ac:inkMkLst>
            <pc:docMk/>
            <pc:sldMk cId="1761939947" sldId="382"/>
            <ac:inkMk id="19" creationId="{E0DC2715-0AFF-FA4C-84D0-ED6918ABE2EE}"/>
          </ac:inkMkLst>
        </pc:inkChg>
        <pc:inkChg chg="del mod">
          <ac:chgData name="扶差 李" userId="a393af2cdb5fa7a8" providerId="LiveId" clId="{F339BFBA-09CA-0846-B748-EA4E151B469C}" dt="2023-06-08T00:32:20.156" v="206"/>
          <ac:inkMkLst>
            <pc:docMk/>
            <pc:sldMk cId="1761939947" sldId="382"/>
            <ac:inkMk id="20" creationId="{250C3507-337B-344F-812F-159E691CA881}"/>
          </ac:inkMkLst>
        </pc:inkChg>
        <pc:inkChg chg="del mod">
          <ac:chgData name="扶差 李" userId="a393af2cdb5fa7a8" providerId="LiveId" clId="{F339BFBA-09CA-0846-B748-EA4E151B469C}" dt="2023-06-08T00:32:30.746" v="208"/>
          <ac:inkMkLst>
            <pc:docMk/>
            <pc:sldMk cId="1761939947" sldId="382"/>
            <ac:inkMk id="21" creationId="{432AA7DC-AC9B-6A4D-991B-78EA6164B978}"/>
          </ac:inkMkLst>
        </pc:inkChg>
        <pc:inkChg chg="del mod">
          <ac:chgData name="扶差 李" userId="a393af2cdb5fa7a8" providerId="LiveId" clId="{F339BFBA-09CA-0846-B748-EA4E151B469C}" dt="2023-06-08T00:32:30.745" v="207"/>
          <ac:inkMkLst>
            <pc:docMk/>
            <pc:sldMk cId="1761939947" sldId="382"/>
            <ac:inkMk id="22" creationId="{23BD7C26-54F7-7C4F-A63C-180E9370D541}"/>
          </ac:inkMkLst>
        </pc:inkChg>
        <pc:inkChg chg="del">
          <ac:chgData name="扶差 李" userId="a393af2cdb5fa7a8" providerId="LiveId" clId="{F339BFBA-09CA-0846-B748-EA4E151B469C}" dt="2023-06-08T00:32:20.154" v="201"/>
          <ac:inkMkLst>
            <pc:docMk/>
            <pc:sldMk cId="1761939947" sldId="382"/>
            <ac:inkMk id="25" creationId="{976188A3-03E3-3240-B8F5-9EF8CC9CF7BC}"/>
          </ac:inkMkLst>
        </pc:inkChg>
      </pc:sldChg>
      <pc:sldChg chg="addSp delSp modSp new mod">
        <pc:chgData name="扶差 李" userId="a393af2cdb5fa7a8" providerId="LiveId" clId="{F339BFBA-09CA-0846-B748-EA4E151B469C}" dt="2023-05-31T08:05:50.190" v="190" actId="6549"/>
        <pc:sldMkLst>
          <pc:docMk/>
          <pc:sldMk cId="610769582" sldId="385"/>
        </pc:sldMkLst>
        <pc:spChg chg="mod">
          <ac:chgData name="扶差 李" userId="a393af2cdb5fa7a8" providerId="LiveId" clId="{F339BFBA-09CA-0846-B748-EA4E151B469C}" dt="2023-05-31T08:04:47.255" v="188" actId="1076"/>
          <ac:spMkLst>
            <pc:docMk/>
            <pc:sldMk cId="610769582" sldId="385"/>
            <ac:spMk id="2" creationId="{8B857C65-CE18-3934-3877-E434D0CE0752}"/>
          </ac:spMkLst>
        </pc:spChg>
        <pc:spChg chg="del">
          <ac:chgData name="扶差 李" userId="a393af2cdb5fa7a8" providerId="LiveId" clId="{F339BFBA-09CA-0846-B748-EA4E151B469C}" dt="2023-05-31T07:58:06.999" v="101" actId="21"/>
          <ac:spMkLst>
            <pc:docMk/>
            <pc:sldMk cId="610769582" sldId="385"/>
            <ac:spMk id="3" creationId="{FF490324-2E0C-C720-1548-EED0445040FB}"/>
          </ac:spMkLst>
        </pc:spChg>
        <pc:spChg chg="add mod">
          <ac:chgData name="扶差 李" userId="a393af2cdb5fa7a8" providerId="LiveId" clId="{F339BFBA-09CA-0846-B748-EA4E151B469C}" dt="2023-05-31T08:04:52.901" v="189" actId="255"/>
          <ac:spMkLst>
            <pc:docMk/>
            <pc:sldMk cId="610769582" sldId="385"/>
            <ac:spMk id="4" creationId="{73A332B6-9B1B-954C-3703-4FD965A7C5FF}"/>
          </ac:spMkLst>
        </pc:spChg>
        <pc:spChg chg="add del mod">
          <ac:chgData name="扶差 李" userId="a393af2cdb5fa7a8" providerId="LiveId" clId="{F339BFBA-09CA-0846-B748-EA4E151B469C}" dt="2023-05-31T07:59:39.965" v="129"/>
          <ac:spMkLst>
            <pc:docMk/>
            <pc:sldMk cId="610769582" sldId="385"/>
            <ac:spMk id="5" creationId="{92994301-4314-32C7-B592-937D5954ACA0}"/>
          </ac:spMkLst>
        </pc:spChg>
        <pc:spChg chg="add mod">
          <ac:chgData name="扶差 李" userId="a393af2cdb5fa7a8" providerId="LiveId" clId="{F339BFBA-09CA-0846-B748-EA4E151B469C}" dt="2023-05-31T08:04:52.901" v="189" actId="255"/>
          <ac:spMkLst>
            <pc:docMk/>
            <pc:sldMk cId="610769582" sldId="385"/>
            <ac:spMk id="6" creationId="{2118E4F0-632F-D64A-BD35-6FC52E1B945A}"/>
          </ac:spMkLst>
        </pc:spChg>
        <pc:spChg chg="add mod">
          <ac:chgData name="扶差 李" userId="a393af2cdb5fa7a8" providerId="LiveId" clId="{F339BFBA-09CA-0846-B748-EA4E151B469C}" dt="2023-05-31T08:04:52.901" v="189" actId="255"/>
          <ac:spMkLst>
            <pc:docMk/>
            <pc:sldMk cId="610769582" sldId="385"/>
            <ac:spMk id="7" creationId="{F629C1C9-1250-32AA-A4D9-C4DDC7AF6AEE}"/>
          </ac:spMkLst>
        </pc:spChg>
        <pc:spChg chg="add mod">
          <ac:chgData name="扶差 李" userId="a393af2cdb5fa7a8" providerId="LiveId" clId="{F339BFBA-09CA-0846-B748-EA4E151B469C}" dt="2023-05-31T08:04:52.901" v="189" actId="255"/>
          <ac:spMkLst>
            <pc:docMk/>
            <pc:sldMk cId="610769582" sldId="385"/>
            <ac:spMk id="8" creationId="{D2EFB294-BDE9-9BD5-C3FF-7F8AFA65974E}"/>
          </ac:spMkLst>
        </pc:spChg>
        <pc:spChg chg="add mod">
          <ac:chgData name="扶差 李" userId="a393af2cdb5fa7a8" providerId="LiveId" clId="{F339BFBA-09CA-0846-B748-EA4E151B469C}" dt="2023-05-31T08:04:52.901" v="189" actId="255"/>
          <ac:spMkLst>
            <pc:docMk/>
            <pc:sldMk cId="610769582" sldId="385"/>
            <ac:spMk id="9" creationId="{1999D802-AAA3-760F-9E93-A638B4DFB844}"/>
          </ac:spMkLst>
        </pc:spChg>
        <pc:spChg chg="add mod">
          <ac:chgData name="扶差 李" userId="a393af2cdb5fa7a8" providerId="LiveId" clId="{F339BFBA-09CA-0846-B748-EA4E151B469C}" dt="2023-05-31T08:05:50.190" v="190" actId="6549"/>
          <ac:spMkLst>
            <pc:docMk/>
            <pc:sldMk cId="610769582" sldId="385"/>
            <ac:spMk id="10" creationId="{EF351400-622F-D4BF-030C-A1960C083E58}"/>
          </ac:spMkLst>
        </pc:spChg>
      </pc:sldChg>
    </pc:docChg>
  </pc:docChgLst>
  <pc:docChgLst>
    <pc:chgData name="李 扶差" userId="a393af2cdb5fa7a8" providerId="LiveId" clId="{37A4223C-0E74-1749-B001-F758C77DB6A3}"/>
    <pc:docChg chg="undo custSel modSld">
      <pc:chgData name="李 扶差" userId="a393af2cdb5fa7a8" providerId="LiveId" clId="{37A4223C-0E74-1749-B001-F758C77DB6A3}" dt="2023-03-21T07:29:56.427" v="65" actId="1076"/>
      <pc:docMkLst>
        <pc:docMk/>
      </pc:docMkLst>
      <pc:sldChg chg="delSp">
        <pc:chgData name="李 扶差" userId="a393af2cdb5fa7a8" providerId="LiveId" clId="{37A4223C-0E74-1749-B001-F758C77DB6A3}" dt="2023-03-21T02:01:10.923" v="1"/>
        <pc:sldMkLst>
          <pc:docMk/>
          <pc:sldMk cId="2396064473" sldId="374"/>
        </pc:sldMkLst>
        <pc:inkChg chg="del">
          <ac:chgData name="李 扶差" userId="a393af2cdb5fa7a8" providerId="LiveId" clId="{37A4223C-0E74-1749-B001-F758C77DB6A3}" dt="2023-03-21T02:01:10.920" v="0"/>
          <ac:inkMkLst>
            <pc:docMk/>
            <pc:sldMk cId="2396064473" sldId="374"/>
            <ac:inkMk id="2" creationId="{A9BBA0BD-31A9-654D-BC11-E1DA7128C607}"/>
          </ac:inkMkLst>
        </pc:inkChg>
        <pc:inkChg chg="del">
          <ac:chgData name="李 扶差" userId="a393af2cdb5fa7a8" providerId="LiveId" clId="{37A4223C-0E74-1749-B001-F758C77DB6A3}" dt="2023-03-21T02:01:10.923" v="1"/>
          <ac:inkMkLst>
            <pc:docMk/>
            <pc:sldMk cId="2396064473" sldId="374"/>
            <ac:inkMk id="4" creationId="{E921B1CB-092E-8B46-B72E-E1303A5A64A4}"/>
          </ac:inkMkLst>
        </pc:inkChg>
      </pc:sldChg>
      <pc:sldChg chg="addSp delSp modSp mod">
        <pc:chgData name="李 扶差" userId="a393af2cdb5fa7a8" providerId="LiveId" clId="{37A4223C-0E74-1749-B001-F758C77DB6A3}" dt="2023-03-21T07:29:56.427" v="65" actId="1076"/>
        <pc:sldMkLst>
          <pc:docMk/>
          <pc:sldMk cId="3470975877" sldId="375"/>
        </pc:sldMkLst>
        <pc:spChg chg="mod">
          <ac:chgData name="李 扶差" userId="a393af2cdb5fa7a8" providerId="LiveId" clId="{37A4223C-0E74-1749-B001-F758C77DB6A3}" dt="2023-03-21T07:29:48.712" v="64" actId="20577"/>
          <ac:spMkLst>
            <pc:docMk/>
            <pc:sldMk cId="3470975877" sldId="375"/>
            <ac:spMk id="3" creationId="{C5C4A223-0B75-7549-A4E9-F9F8798F5D16}"/>
          </ac:spMkLst>
        </pc:spChg>
        <pc:grpChg chg="del mod">
          <ac:chgData name="李 扶差" userId="a393af2cdb5fa7a8" providerId="LiveId" clId="{37A4223C-0E74-1749-B001-F758C77DB6A3}" dt="2023-03-21T02:01:25.552" v="19"/>
          <ac:grpSpMkLst>
            <pc:docMk/>
            <pc:sldMk cId="3470975877" sldId="375"/>
            <ac:grpSpMk id="35" creationId="{1B3B32FD-70C0-5A44-804B-DA044F761FD0}"/>
          </ac:grpSpMkLst>
        </pc:grpChg>
        <pc:grpChg chg="del mod">
          <ac:chgData name="李 扶差" userId="a393af2cdb5fa7a8" providerId="LiveId" clId="{37A4223C-0E74-1749-B001-F758C77DB6A3}" dt="2023-03-21T02:01:25.547" v="4"/>
          <ac:grpSpMkLst>
            <pc:docMk/>
            <pc:sldMk cId="3470975877" sldId="375"/>
            <ac:grpSpMk id="51" creationId="{C66F4165-8E06-6A45-BC4F-EC723A81CEC9}"/>
          </ac:grpSpMkLst>
        </pc:grpChg>
        <pc:graphicFrameChg chg="add mod modGraphic">
          <ac:chgData name="李 扶差" userId="a393af2cdb5fa7a8" providerId="LiveId" clId="{37A4223C-0E74-1749-B001-F758C77DB6A3}" dt="2023-03-21T07:29:56.427" v="65" actId="1076"/>
          <ac:graphicFrameMkLst>
            <pc:docMk/>
            <pc:sldMk cId="3470975877" sldId="375"/>
            <ac:graphicFrameMk id="2" creationId="{6C344997-7351-34E5-98FC-406AF0DF95B3}"/>
          </ac:graphicFrameMkLst>
        </pc:graphicFrameChg>
        <pc:graphicFrameChg chg="mod modGraphic">
          <ac:chgData name="李 扶差" userId="a393af2cdb5fa7a8" providerId="LiveId" clId="{37A4223C-0E74-1749-B001-F758C77DB6A3}" dt="2023-03-21T07:27:26.548" v="29" actId="1076"/>
          <ac:graphicFrameMkLst>
            <pc:docMk/>
            <pc:sldMk cId="3470975877" sldId="375"/>
            <ac:graphicFrameMk id="4" creationId="{7073FA10-0220-6F4D-AD1F-17B44725B957}"/>
          </ac:graphicFrameMkLst>
        </pc:graphicFrameChg>
        <pc:graphicFrameChg chg="mod modGraphic">
          <ac:chgData name="李 扶差" userId="a393af2cdb5fa7a8" providerId="LiveId" clId="{37A4223C-0E74-1749-B001-F758C77DB6A3}" dt="2023-03-21T07:27:41.034" v="32" actId="14100"/>
          <ac:graphicFrameMkLst>
            <pc:docMk/>
            <pc:sldMk cId="3470975877" sldId="375"/>
            <ac:graphicFrameMk id="8" creationId="{E5ED07BF-A333-0848-8C0B-396DAC3727AB}"/>
          </ac:graphicFrameMkLst>
        </pc:graphicFrameChg>
        <pc:graphicFrameChg chg="mod modGraphic">
          <ac:chgData name="李 扶差" userId="a393af2cdb5fa7a8" providerId="LiveId" clId="{37A4223C-0E74-1749-B001-F758C77DB6A3}" dt="2023-03-21T07:27:54.118" v="34" actId="255"/>
          <ac:graphicFrameMkLst>
            <pc:docMk/>
            <pc:sldMk cId="3470975877" sldId="375"/>
            <ac:graphicFrameMk id="9" creationId="{FB6FA70E-69E0-4742-B9C4-DDACE5F82727}"/>
          </ac:graphicFrameMkLst>
        </pc:graphicFrameChg>
        <pc:graphicFrameChg chg="mod modGraphic">
          <ac:chgData name="李 扶差" userId="a393af2cdb5fa7a8" providerId="LiveId" clId="{37A4223C-0E74-1749-B001-F758C77DB6A3}" dt="2023-03-21T07:29:46.481" v="63" actId="1076"/>
          <ac:graphicFrameMkLst>
            <pc:docMk/>
            <pc:sldMk cId="3470975877" sldId="375"/>
            <ac:graphicFrameMk id="11" creationId="{BC74E2C5-18A4-F34C-8755-DE367EAA70D4}"/>
          </ac:graphicFrameMkLst>
        </pc:graphicFrameChg>
        <pc:inkChg chg="del">
          <ac:chgData name="李 扶差" userId="a393af2cdb5fa7a8" providerId="LiveId" clId="{37A4223C-0E74-1749-B001-F758C77DB6A3}" dt="2023-03-21T02:01:25.550" v="12"/>
          <ac:inkMkLst>
            <pc:docMk/>
            <pc:sldMk cId="3470975877" sldId="375"/>
            <ac:inkMk id="21" creationId="{973600B7-6485-3246-A2C7-400061D757ED}"/>
          </ac:inkMkLst>
        </pc:inkChg>
        <pc:inkChg chg="del">
          <ac:chgData name="李 扶差" userId="a393af2cdb5fa7a8" providerId="LiveId" clId="{37A4223C-0E74-1749-B001-F758C77DB6A3}" dt="2023-03-21T02:01:25.549" v="10"/>
          <ac:inkMkLst>
            <pc:docMk/>
            <pc:sldMk cId="3470975877" sldId="375"/>
            <ac:inkMk id="22" creationId="{9F1783F8-73D8-9C4A-962D-8EC40FC8F246}"/>
          </ac:inkMkLst>
        </pc:inkChg>
        <pc:inkChg chg="del">
          <ac:chgData name="李 扶差" userId="a393af2cdb5fa7a8" providerId="LiveId" clId="{37A4223C-0E74-1749-B001-F758C77DB6A3}" dt="2023-03-21T02:01:25.548" v="7"/>
          <ac:inkMkLst>
            <pc:docMk/>
            <pc:sldMk cId="3470975877" sldId="375"/>
            <ac:inkMk id="23" creationId="{86E34277-C1F8-3E4C-8410-868995A7AD4A}"/>
          </ac:inkMkLst>
        </pc:inkChg>
        <pc:inkChg chg="del">
          <ac:chgData name="李 扶差" userId="a393af2cdb5fa7a8" providerId="LiveId" clId="{37A4223C-0E74-1749-B001-F758C77DB6A3}" dt="2023-03-21T02:01:25.554" v="23"/>
          <ac:inkMkLst>
            <pc:docMk/>
            <pc:sldMk cId="3470975877" sldId="375"/>
            <ac:inkMk id="24" creationId="{836ADFD6-2A41-1742-A893-C5FBADC4418A}"/>
          </ac:inkMkLst>
        </pc:inkChg>
        <pc:inkChg chg="del">
          <ac:chgData name="李 扶差" userId="a393af2cdb5fa7a8" providerId="LiveId" clId="{37A4223C-0E74-1749-B001-F758C77DB6A3}" dt="2023-03-21T02:01:25.550" v="13"/>
          <ac:inkMkLst>
            <pc:docMk/>
            <pc:sldMk cId="3470975877" sldId="375"/>
            <ac:inkMk id="25" creationId="{BFBD6E3D-DB21-5744-8C47-1928C6BC62CD}"/>
          </ac:inkMkLst>
        </pc:inkChg>
        <pc:inkChg chg="del">
          <ac:chgData name="李 扶差" userId="a393af2cdb5fa7a8" providerId="LiveId" clId="{37A4223C-0E74-1749-B001-F758C77DB6A3}" dt="2023-03-21T02:01:25.547" v="5"/>
          <ac:inkMkLst>
            <pc:docMk/>
            <pc:sldMk cId="3470975877" sldId="375"/>
            <ac:inkMk id="26" creationId="{8E975842-D8C2-2F49-95C6-946DD460CDE1}"/>
          </ac:inkMkLst>
        </pc:inkChg>
        <pc:inkChg chg="del mod">
          <ac:chgData name="李 扶差" userId="a393af2cdb5fa7a8" providerId="LiveId" clId="{37A4223C-0E74-1749-B001-F758C77DB6A3}" dt="2023-03-21T02:01:25.553" v="20"/>
          <ac:inkMkLst>
            <pc:docMk/>
            <pc:sldMk cId="3470975877" sldId="375"/>
            <ac:inkMk id="27" creationId="{1F566025-6076-7340-A1E6-7285FA7673F6}"/>
          </ac:inkMkLst>
        </pc:inkChg>
        <pc:inkChg chg="del mod">
          <ac:chgData name="李 扶差" userId="a393af2cdb5fa7a8" providerId="LiveId" clId="{37A4223C-0E74-1749-B001-F758C77DB6A3}" dt="2023-03-21T02:01:25.551" v="16"/>
          <ac:inkMkLst>
            <pc:docMk/>
            <pc:sldMk cId="3470975877" sldId="375"/>
            <ac:inkMk id="28" creationId="{BC75E32A-030D-F74E-A3AB-05FBAF0A3293}"/>
          </ac:inkMkLst>
        </pc:inkChg>
        <pc:inkChg chg="del mod">
          <ac:chgData name="李 扶差" userId="a393af2cdb5fa7a8" providerId="LiveId" clId="{37A4223C-0E74-1749-B001-F758C77DB6A3}" dt="2023-03-21T02:01:25.549" v="9"/>
          <ac:inkMkLst>
            <pc:docMk/>
            <pc:sldMk cId="3470975877" sldId="375"/>
            <ac:inkMk id="30" creationId="{CB3EF4EF-4520-7144-88ED-E3FD2D649747}"/>
          </ac:inkMkLst>
        </pc:inkChg>
        <pc:inkChg chg="del">
          <ac:chgData name="李 扶差" userId="a393af2cdb5fa7a8" providerId="LiveId" clId="{37A4223C-0E74-1749-B001-F758C77DB6A3}" dt="2023-03-21T02:01:25.546" v="3"/>
          <ac:inkMkLst>
            <pc:docMk/>
            <pc:sldMk cId="3470975877" sldId="375"/>
            <ac:inkMk id="32" creationId="{F00295A3-A27C-2D4F-861A-7393547E4AD2}"/>
          </ac:inkMkLst>
        </pc:inkChg>
        <pc:inkChg chg="del">
          <ac:chgData name="李 扶差" userId="a393af2cdb5fa7a8" providerId="LiveId" clId="{37A4223C-0E74-1749-B001-F758C77DB6A3}" dt="2023-03-21T02:01:25.553" v="21"/>
          <ac:inkMkLst>
            <pc:docMk/>
            <pc:sldMk cId="3470975877" sldId="375"/>
            <ac:inkMk id="33" creationId="{11F7FFC5-AB2F-C843-B4DD-DA3306111C73}"/>
          </ac:inkMkLst>
        </pc:inkChg>
        <pc:inkChg chg="del mod">
          <ac:chgData name="李 扶差" userId="a393af2cdb5fa7a8" providerId="LiveId" clId="{37A4223C-0E74-1749-B001-F758C77DB6A3}" dt="2023-03-21T02:01:25.552" v="19"/>
          <ac:inkMkLst>
            <pc:docMk/>
            <pc:sldMk cId="3470975877" sldId="375"/>
            <ac:inkMk id="34" creationId="{3D0C5F79-FCBD-0C4F-A77C-35E98B38AF20}"/>
          </ac:inkMkLst>
        </pc:inkChg>
        <pc:inkChg chg="del">
          <ac:chgData name="李 扶差" userId="a393af2cdb5fa7a8" providerId="LiveId" clId="{37A4223C-0E74-1749-B001-F758C77DB6A3}" dt="2023-03-21T02:01:25.551" v="15"/>
          <ac:inkMkLst>
            <pc:docMk/>
            <pc:sldMk cId="3470975877" sldId="375"/>
            <ac:inkMk id="36" creationId="{272BE209-4925-FE4F-939C-3F2FBBA7FCEC}"/>
          </ac:inkMkLst>
        </pc:inkChg>
        <pc:inkChg chg="del">
          <ac:chgData name="李 扶差" userId="a393af2cdb5fa7a8" providerId="LiveId" clId="{37A4223C-0E74-1749-B001-F758C77DB6A3}" dt="2023-03-21T02:01:25.545" v="2"/>
          <ac:inkMkLst>
            <pc:docMk/>
            <pc:sldMk cId="3470975877" sldId="375"/>
            <ac:inkMk id="37" creationId="{193653F3-02A3-4048-8DF2-F6991AAFD4C5}"/>
          </ac:inkMkLst>
        </pc:inkChg>
        <pc:inkChg chg="del">
          <ac:chgData name="李 扶差" userId="a393af2cdb5fa7a8" providerId="LiveId" clId="{37A4223C-0E74-1749-B001-F758C77DB6A3}" dt="2023-03-21T02:01:25.552" v="17"/>
          <ac:inkMkLst>
            <pc:docMk/>
            <pc:sldMk cId="3470975877" sldId="375"/>
            <ac:inkMk id="43" creationId="{89DC29C6-86CA-134E-99CB-942B1D1D4A5B}"/>
          </ac:inkMkLst>
        </pc:inkChg>
        <pc:inkChg chg="del">
          <ac:chgData name="李 扶差" userId="a393af2cdb5fa7a8" providerId="LiveId" clId="{37A4223C-0E74-1749-B001-F758C77DB6A3}" dt="2023-03-21T02:01:25.550" v="14"/>
          <ac:inkMkLst>
            <pc:docMk/>
            <pc:sldMk cId="3470975877" sldId="375"/>
            <ac:inkMk id="44" creationId="{F47FB82A-CB05-BC4B-B054-96100CA431F3}"/>
          </ac:inkMkLst>
        </pc:inkChg>
        <pc:inkChg chg="del">
          <ac:chgData name="李 扶差" userId="a393af2cdb5fa7a8" providerId="LiveId" clId="{37A4223C-0E74-1749-B001-F758C77DB6A3}" dt="2023-03-21T02:01:25.552" v="18"/>
          <ac:inkMkLst>
            <pc:docMk/>
            <pc:sldMk cId="3470975877" sldId="375"/>
            <ac:inkMk id="45" creationId="{6F67E6E5-4B67-834C-9C91-96DA52259B0A}"/>
          </ac:inkMkLst>
        </pc:inkChg>
        <pc:inkChg chg="del">
          <ac:chgData name="李 扶差" userId="a393af2cdb5fa7a8" providerId="LiveId" clId="{37A4223C-0E74-1749-B001-F758C77DB6A3}" dt="2023-03-21T02:01:25.554" v="22"/>
          <ac:inkMkLst>
            <pc:docMk/>
            <pc:sldMk cId="3470975877" sldId="375"/>
            <ac:inkMk id="46" creationId="{308AF6E8-410E-D34D-9BBC-59BC62A2614A}"/>
          </ac:inkMkLst>
        </pc:inkChg>
        <pc:inkChg chg="del">
          <ac:chgData name="李 扶差" userId="a393af2cdb5fa7a8" providerId="LiveId" clId="{37A4223C-0E74-1749-B001-F758C77DB6A3}" dt="2023-03-21T02:01:25.548" v="8"/>
          <ac:inkMkLst>
            <pc:docMk/>
            <pc:sldMk cId="3470975877" sldId="375"/>
            <ac:inkMk id="47" creationId="{3C3205BE-5E5D-4B4C-A81A-AB283D46F9E0}"/>
          </ac:inkMkLst>
        </pc:inkChg>
        <pc:inkChg chg="del">
          <ac:chgData name="李 扶差" userId="a393af2cdb5fa7a8" providerId="LiveId" clId="{37A4223C-0E74-1749-B001-F758C77DB6A3}" dt="2023-03-21T02:01:25.548" v="6"/>
          <ac:inkMkLst>
            <pc:docMk/>
            <pc:sldMk cId="3470975877" sldId="375"/>
            <ac:inkMk id="48" creationId="{F138153A-3FF6-1F4C-9194-2FA13D1A8814}"/>
          </ac:inkMkLst>
        </pc:inkChg>
        <pc:inkChg chg="del mod">
          <ac:chgData name="李 扶差" userId="a393af2cdb5fa7a8" providerId="LiveId" clId="{37A4223C-0E74-1749-B001-F758C77DB6A3}" dt="2023-03-21T02:01:25.549" v="11"/>
          <ac:inkMkLst>
            <pc:docMk/>
            <pc:sldMk cId="3470975877" sldId="375"/>
            <ac:inkMk id="49" creationId="{1306EA4F-8A0D-6645-A408-B44A76BAC542}"/>
          </ac:inkMkLst>
        </pc:inkChg>
        <pc:inkChg chg="del">
          <ac:chgData name="李 扶差" userId="a393af2cdb5fa7a8" providerId="LiveId" clId="{37A4223C-0E74-1749-B001-F758C77DB6A3}" dt="2023-03-21T02:01:25.547" v="4"/>
          <ac:inkMkLst>
            <pc:docMk/>
            <pc:sldMk cId="3470975877" sldId="375"/>
            <ac:inkMk id="50" creationId="{1AE5281E-1452-6C4E-A540-35F1AB92E340}"/>
          </ac:inkMkLst>
        </pc:inkChg>
      </pc:sldChg>
    </pc:docChg>
  </pc:docChgLst>
  <pc:docChgLst>
    <pc:chgData name="李 扶差" userId="a393af2cdb5fa7a8" providerId="LiveId" clId="{772991D6-91FA-814F-8B5E-86B3C6A8A93C}"/>
    <pc:docChg chg="undo redo custSel addSld delSld modSld sldOrd">
      <pc:chgData name="李 扶差" userId="a393af2cdb5fa7a8" providerId="LiveId" clId="{772991D6-91FA-814F-8B5E-86B3C6A8A93C}" dt="2022-08-25T02:02:51.093" v="2069"/>
      <pc:docMkLst>
        <pc:docMk/>
      </pc:docMkLst>
      <pc:sldChg chg="addSp delSp modSp mod">
        <pc:chgData name="李 扶差" userId="a393af2cdb5fa7a8" providerId="LiveId" clId="{772991D6-91FA-814F-8B5E-86B3C6A8A93C}" dt="2022-08-24T00:01:37.243" v="1698" actId="21"/>
        <pc:sldMkLst>
          <pc:docMk/>
          <pc:sldMk cId="0" sldId="279"/>
        </pc:sldMkLst>
        <pc:spChg chg="add mod">
          <ac:chgData name="李 扶差" userId="a393af2cdb5fa7a8" providerId="LiveId" clId="{772991D6-91FA-814F-8B5E-86B3C6A8A93C}" dt="2022-08-24T00:01:37.243" v="1698" actId="21"/>
          <ac:spMkLst>
            <pc:docMk/>
            <pc:sldMk cId="0" sldId="279"/>
            <ac:spMk id="3" creationId="{15DDC4B0-730B-C641-9B60-C583999BC40F}"/>
          </ac:spMkLst>
        </pc:spChg>
        <pc:spChg chg="add mod">
          <ac:chgData name="李 扶差" userId="a393af2cdb5fa7a8" providerId="LiveId" clId="{772991D6-91FA-814F-8B5E-86B3C6A8A93C}" dt="2022-08-24T00:01:28.301" v="1696" actId="571"/>
          <ac:spMkLst>
            <pc:docMk/>
            <pc:sldMk cId="0" sldId="279"/>
            <ac:spMk id="8" creationId="{FF0D62AE-8CE2-9A40-9F0B-33C8ABE0F07B}"/>
          </ac:spMkLst>
        </pc:spChg>
        <pc:spChg chg="del mod">
          <ac:chgData name="李 扶差" userId="a393af2cdb5fa7a8" providerId="LiveId" clId="{772991D6-91FA-814F-8B5E-86B3C6A8A93C}" dt="2022-08-24T00:01:37.243" v="1698" actId="21"/>
          <ac:spMkLst>
            <pc:docMk/>
            <pc:sldMk cId="0" sldId="279"/>
            <ac:spMk id="6146" creationId="{EB2B1161-DF01-5C4B-AD43-E2B3D5505FFE}"/>
          </ac:spMkLst>
        </pc:spChg>
      </pc:sldChg>
      <pc:sldChg chg="addSp delSp modSp mod">
        <pc:chgData name="李 扶差" userId="a393af2cdb5fa7a8" providerId="LiveId" clId="{772991D6-91FA-814F-8B5E-86B3C6A8A93C}" dt="2022-08-25T02:02:51.093" v="2069"/>
        <pc:sldMkLst>
          <pc:docMk/>
          <pc:sldMk cId="3533100712" sldId="280"/>
        </pc:sldMkLst>
        <pc:spChg chg="mod">
          <ac:chgData name="李 扶差" userId="a393af2cdb5fa7a8" providerId="LiveId" clId="{772991D6-91FA-814F-8B5E-86B3C6A8A93C}" dt="2022-08-18T09:27:28.089" v="120" actId="1076"/>
          <ac:spMkLst>
            <pc:docMk/>
            <pc:sldMk cId="3533100712" sldId="280"/>
            <ac:spMk id="10" creationId="{FE47C8DD-C3AD-EB44-B7E8-34F2BA8C426E}"/>
          </ac:spMkLst>
        </pc:spChg>
        <pc:grpChg chg="del mod">
          <ac:chgData name="李 扶差" userId="a393af2cdb5fa7a8" providerId="LiveId" clId="{772991D6-91FA-814F-8B5E-86B3C6A8A93C}" dt="2022-08-25T01:59:42.358" v="2019"/>
          <ac:grpSpMkLst>
            <pc:docMk/>
            <pc:sldMk cId="3533100712" sldId="280"/>
            <ac:grpSpMk id="6" creationId="{C6EC9DAD-0D12-224A-BF0C-1910165EC242}"/>
          </ac:grpSpMkLst>
        </pc:grpChg>
        <pc:grpChg chg="del mod">
          <ac:chgData name="李 扶差" userId="a393af2cdb5fa7a8" providerId="LiveId" clId="{772991D6-91FA-814F-8B5E-86B3C6A8A93C}" dt="2022-08-25T01:59:42.356" v="2016"/>
          <ac:grpSpMkLst>
            <pc:docMk/>
            <pc:sldMk cId="3533100712" sldId="280"/>
            <ac:grpSpMk id="11" creationId="{EC7C8FAF-4432-9548-AFEA-95245788441F}"/>
          </ac:grpSpMkLst>
        </pc:grpChg>
        <pc:grpChg chg="del mod">
          <ac:chgData name="李 扶差" userId="a393af2cdb5fa7a8" providerId="LiveId" clId="{772991D6-91FA-814F-8B5E-86B3C6A8A93C}" dt="2022-08-25T02:02:45.359" v="2066"/>
          <ac:grpSpMkLst>
            <pc:docMk/>
            <pc:sldMk cId="3533100712" sldId="280"/>
            <ac:grpSpMk id="18" creationId="{10A18EAD-B55F-AB43-8894-6879D8C02287}"/>
          </ac:grpSpMkLst>
        </pc:grpChg>
        <pc:grpChg chg="del mod">
          <ac:chgData name="李 扶差" userId="a393af2cdb5fa7a8" providerId="LiveId" clId="{772991D6-91FA-814F-8B5E-86B3C6A8A93C}" dt="2022-08-25T02:00:11.060" v="2032"/>
          <ac:grpSpMkLst>
            <pc:docMk/>
            <pc:sldMk cId="3533100712" sldId="280"/>
            <ac:grpSpMk id="22" creationId="{33820878-6341-BB4D-A9D3-D96B5E89AD4F}"/>
          </ac:grpSpMkLst>
        </pc:grpChg>
        <pc:grpChg chg="del mod">
          <ac:chgData name="李 扶差" userId="a393af2cdb5fa7a8" providerId="LiveId" clId="{772991D6-91FA-814F-8B5E-86B3C6A8A93C}" dt="2022-08-25T02:02:39.958" v="2063"/>
          <ac:grpSpMkLst>
            <pc:docMk/>
            <pc:sldMk cId="3533100712" sldId="280"/>
            <ac:grpSpMk id="25" creationId="{324A8E5F-4E3C-454D-B83C-EA29B4FEE5CD}"/>
          </ac:grpSpMkLst>
        </pc:grpChg>
        <pc:grpChg chg="del mod">
          <ac:chgData name="李 扶差" userId="a393af2cdb5fa7a8" providerId="LiveId" clId="{772991D6-91FA-814F-8B5E-86B3C6A8A93C}" dt="2022-08-25T02:02:45.359" v="2066"/>
          <ac:grpSpMkLst>
            <pc:docMk/>
            <pc:sldMk cId="3533100712" sldId="280"/>
            <ac:grpSpMk id="27" creationId="{3AC5CA00-C1A9-7442-B55A-D527390CA842}"/>
          </ac:grpSpMkLst>
        </pc:grpChg>
        <pc:grpChg chg="mod">
          <ac:chgData name="李 扶差" userId="a393af2cdb5fa7a8" providerId="LiveId" clId="{772991D6-91FA-814F-8B5E-86B3C6A8A93C}" dt="2022-08-25T02:02:45.359" v="2066"/>
          <ac:grpSpMkLst>
            <pc:docMk/>
            <pc:sldMk cId="3533100712" sldId="280"/>
            <ac:grpSpMk id="30" creationId="{ABF84520-4005-ED4A-9573-C720F89CC0C2}"/>
          </ac:grpSpMkLst>
        </pc:grpChg>
        <pc:grpChg chg="mod">
          <ac:chgData name="李 扶差" userId="a393af2cdb5fa7a8" providerId="LiveId" clId="{772991D6-91FA-814F-8B5E-86B3C6A8A93C}" dt="2022-08-25T02:02:51.093" v="2069"/>
          <ac:grpSpMkLst>
            <pc:docMk/>
            <pc:sldMk cId="3533100712" sldId="280"/>
            <ac:grpSpMk id="33" creationId="{6872FF38-E50E-804D-9984-95392592E370}"/>
          </ac:grpSpMkLst>
        </pc:grpChg>
        <pc:picChg chg="mod">
          <ac:chgData name="李 扶差" userId="a393af2cdb5fa7a8" providerId="LiveId" clId="{772991D6-91FA-814F-8B5E-86B3C6A8A93C}" dt="2022-08-20T07:51:39.662" v="1041" actId="1076"/>
          <ac:picMkLst>
            <pc:docMk/>
            <pc:sldMk cId="3533100712" sldId="280"/>
            <ac:picMk id="7" creationId="{4F911E5A-0265-C047-B128-D5DC6CA88C7B}"/>
          </ac:picMkLst>
        </pc:picChg>
        <pc:inkChg chg="add del">
          <ac:chgData name="李 扶差" userId="a393af2cdb5fa7a8" providerId="LiveId" clId="{772991D6-91FA-814F-8B5E-86B3C6A8A93C}" dt="2022-08-25T01:59:42.356" v="2015"/>
          <ac:inkMkLst>
            <pc:docMk/>
            <pc:sldMk cId="3533100712" sldId="280"/>
            <ac:inkMk id="2" creationId="{857C09F2-DA1E-F14D-81DE-F0C35440B434}"/>
          </ac:inkMkLst>
        </pc:inkChg>
        <pc:inkChg chg="add del">
          <ac:chgData name="李 扶差" userId="a393af2cdb5fa7a8" providerId="LiveId" clId="{772991D6-91FA-814F-8B5E-86B3C6A8A93C}" dt="2022-08-25T01:59:42.354" v="2013"/>
          <ac:inkMkLst>
            <pc:docMk/>
            <pc:sldMk cId="3533100712" sldId="280"/>
            <ac:inkMk id="3" creationId="{30B3346D-478E-134C-A75C-ECC2C13F4040}"/>
          </ac:inkMkLst>
        </pc:inkChg>
        <pc:inkChg chg="add del mod">
          <ac:chgData name="李 扶差" userId="a393af2cdb5fa7a8" providerId="LiveId" clId="{772991D6-91FA-814F-8B5E-86B3C6A8A93C}" dt="2022-08-25T01:59:42.358" v="2019"/>
          <ac:inkMkLst>
            <pc:docMk/>
            <pc:sldMk cId="3533100712" sldId="280"/>
            <ac:inkMk id="4" creationId="{4964CA92-60B6-9847-869A-2A6D2A9A432E}"/>
          </ac:inkMkLst>
        </pc:inkChg>
        <pc:inkChg chg="add del mod">
          <ac:chgData name="李 扶差" userId="a393af2cdb5fa7a8" providerId="LiveId" clId="{772991D6-91FA-814F-8B5E-86B3C6A8A93C}" dt="2022-08-25T01:59:42.359" v="2021"/>
          <ac:inkMkLst>
            <pc:docMk/>
            <pc:sldMk cId="3533100712" sldId="280"/>
            <ac:inkMk id="5" creationId="{8F3100EC-8CF0-B54F-8E77-391AC67DDA63}"/>
          </ac:inkMkLst>
        </pc:inkChg>
        <pc:inkChg chg="add del mod">
          <ac:chgData name="李 扶差" userId="a393af2cdb5fa7a8" providerId="LiveId" clId="{772991D6-91FA-814F-8B5E-86B3C6A8A93C}" dt="2022-08-25T01:59:42.356" v="2016"/>
          <ac:inkMkLst>
            <pc:docMk/>
            <pc:sldMk cId="3533100712" sldId="280"/>
            <ac:inkMk id="8" creationId="{7778B46D-6C85-8E44-BF4C-EB47E54A4720}"/>
          </ac:inkMkLst>
        </pc:inkChg>
        <pc:inkChg chg="add del mod">
          <ac:chgData name="李 扶差" userId="a393af2cdb5fa7a8" providerId="LiveId" clId="{772991D6-91FA-814F-8B5E-86B3C6A8A93C}" dt="2022-08-25T01:59:42.357" v="2017"/>
          <ac:inkMkLst>
            <pc:docMk/>
            <pc:sldMk cId="3533100712" sldId="280"/>
            <ac:inkMk id="9" creationId="{5B57F0DB-6819-404A-9C05-9D3B1D0C74BB}"/>
          </ac:inkMkLst>
        </pc:inkChg>
        <pc:inkChg chg="add del">
          <ac:chgData name="李 扶差" userId="a393af2cdb5fa7a8" providerId="LiveId" clId="{772991D6-91FA-814F-8B5E-86B3C6A8A93C}" dt="2022-08-25T01:59:42.355" v="2014"/>
          <ac:inkMkLst>
            <pc:docMk/>
            <pc:sldMk cId="3533100712" sldId="280"/>
            <ac:inkMk id="12" creationId="{745B7B2E-DE67-8A45-960A-6C0140C3CA8B}"/>
          </ac:inkMkLst>
        </pc:inkChg>
        <pc:inkChg chg="add del">
          <ac:chgData name="李 扶差" userId="a393af2cdb5fa7a8" providerId="LiveId" clId="{772991D6-91FA-814F-8B5E-86B3C6A8A93C}" dt="2022-08-25T01:59:42.359" v="2020"/>
          <ac:inkMkLst>
            <pc:docMk/>
            <pc:sldMk cId="3533100712" sldId="280"/>
            <ac:inkMk id="13" creationId="{2A0D8EB9-DE27-F848-90DE-B201E1F700CA}"/>
          </ac:inkMkLst>
        </pc:inkChg>
        <pc:inkChg chg="add del">
          <ac:chgData name="李 扶差" userId="a393af2cdb5fa7a8" providerId="LiveId" clId="{772991D6-91FA-814F-8B5E-86B3C6A8A93C}" dt="2022-08-25T01:59:42.357" v="2018"/>
          <ac:inkMkLst>
            <pc:docMk/>
            <pc:sldMk cId="3533100712" sldId="280"/>
            <ac:inkMk id="14" creationId="{E7C1A052-D6E3-7242-9DC0-3000B2CF5D8A}"/>
          </ac:inkMkLst>
        </pc:inkChg>
        <pc:inkChg chg="add">
          <ac:chgData name="李 扶差" userId="a393af2cdb5fa7a8" providerId="LiveId" clId="{772991D6-91FA-814F-8B5E-86B3C6A8A93C}" dt="2022-08-25T01:59:49.931" v="2022" actId="9405"/>
          <ac:inkMkLst>
            <pc:docMk/>
            <pc:sldMk cId="3533100712" sldId="280"/>
            <ac:inkMk id="15" creationId="{99F1F750-BEC8-F441-92F1-D979D2283947}"/>
          </ac:inkMkLst>
        </pc:inkChg>
        <pc:inkChg chg="add mod">
          <ac:chgData name="李 扶差" userId="a393af2cdb5fa7a8" providerId="LiveId" clId="{772991D6-91FA-814F-8B5E-86B3C6A8A93C}" dt="2022-08-25T02:02:45.359" v="2066"/>
          <ac:inkMkLst>
            <pc:docMk/>
            <pc:sldMk cId="3533100712" sldId="280"/>
            <ac:inkMk id="16" creationId="{2B6ED570-D2CE-9F42-8CE2-261E073E5C65}"/>
          </ac:inkMkLst>
        </pc:inkChg>
        <pc:inkChg chg="add mod">
          <ac:chgData name="李 扶差" userId="a393af2cdb5fa7a8" providerId="LiveId" clId="{772991D6-91FA-814F-8B5E-86B3C6A8A93C}" dt="2022-08-25T02:02:45.359" v="2066"/>
          <ac:inkMkLst>
            <pc:docMk/>
            <pc:sldMk cId="3533100712" sldId="280"/>
            <ac:inkMk id="17" creationId="{1597C462-B68E-E94E-8D87-A3F2951E3C2B}"/>
          </ac:inkMkLst>
        </pc:inkChg>
        <pc:inkChg chg="add mod">
          <ac:chgData name="李 扶差" userId="a393af2cdb5fa7a8" providerId="LiveId" clId="{772991D6-91FA-814F-8B5E-86B3C6A8A93C}" dt="2022-08-25T02:02:45.359" v="2066"/>
          <ac:inkMkLst>
            <pc:docMk/>
            <pc:sldMk cId="3533100712" sldId="280"/>
            <ac:inkMk id="19" creationId="{9527F8D4-F4B6-7341-A697-EC7F8AFCE191}"/>
          </ac:inkMkLst>
        </pc:inkChg>
        <pc:inkChg chg="add mod">
          <ac:chgData name="李 扶差" userId="a393af2cdb5fa7a8" providerId="LiveId" clId="{772991D6-91FA-814F-8B5E-86B3C6A8A93C}" dt="2022-08-25T02:02:45.359" v="2066"/>
          <ac:inkMkLst>
            <pc:docMk/>
            <pc:sldMk cId="3533100712" sldId="280"/>
            <ac:inkMk id="20" creationId="{8693F122-44ED-B943-B5FD-2A7479B56C31}"/>
          </ac:inkMkLst>
        </pc:inkChg>
        <pc:inkChg chg="add mod">
          <ac:chgData name="李 扶差" userId="a393af2cdb5fa7a8" providerId="LiveId" clId="{772991D6-91FA-814F-8B5E-86B3C6A8A93C}" dt="2022-08-25T02:02:45.359" v="2066"/>
          <ac:inkMkLst>
            <pc:docMk/>
            <pc:sldMk cId="3533100712" sldId="280"/>
            <ac:inkMk id="21" creationId="{22AE9EA0-EC5D-F249-A6DE-E10947830ED2}"/>
          </ac:inkMkLst>
        </pc:inkChg>
        <pc:inkChg chg="add mod">
          <ac:chgData name="李 扶差" userId="a393af2cdb5fa7a8" providerId="LiveId" clId="{772991D6-91FA-814F-8B5E-86B3C6A8A93C}" dt="2022-08-25T02:02:45.359" v="2066"/>
          <ac:inkMkLst>
            <pc:docMk/>
            <pc:sldMk cId="3533100712" sldId="280"/>
            <ac:inkMk id="23" creationId="{5150DEBD-36F1-6044-9587-6F5E56ECA20B}"/>
          </ac:inkMkLst>
        </pc:inkChg>
        <pc:inkChg chg="add mod">
          <ac:chgData name="李 扶差" userId="a393af2cdb5fa7a8" providerId="LiveId" clId="{772991D6-91FA-814F-8B5E-86B3C6A8A93C}" dt="2022-08-25T02:02:45.359" v="2066"/>
          <ac:inkMkLst>
            <pc:docMk/>
            <pc:sldMk cId="3533100712" sldId="280"/>
            <ac:inkMk id="24" creationId="{178B67E1-D9C2-A048-94FC-EDA0FDBB823D}"/>
          </ac:inkMkLst>
        </pc:inkChg>
        <pc:inkChg chg="add mod">
          <ac:chgData name="李 扶差" userId="a393af2cdb5fa7a8" providerId="LiveId" clId="{772991D6-91FA-814F-8B5E-86B3C6A8A93C}" dt="2022-08-25T02:02:45.359" v="2066"/>
          <ac:inkMkLst>
            <pc:docMk/>
            <pc:sldMk cId="3533100712" sldId="280"/>
            <ac:inkMk id="26" creationId="{EA7ED397-5E68-6D49-85FB-4888777A983B}"/>
          </ac:inkMkLst>
        </pc:inkChg>
        <pc:inkChg chg="add mod">
          <ac:chgData name="李 扶差" userId="a393af2cdb5fa7a8" providerId="LiveId" clId="{772991D6-91FA-814F-8B5E-86B3C6A8A93C}" dt="2022-08-25T02:02:45.359" v="2066"/>
          <ac:inkMkLst>
            <pc:docMk/>
            <pc:sldMk cId="3533100712" sldId="280"/>
            <ac:inkMk id="28" creationId="{E4BB70EC-B44E-A141-A656-17A50CEE68F6}"/>
          </ac:inkMkLst>
        </pc:inkChg>
        <pc:inkChg chg="add mod">
          <ac:chgData name="李 扶差" userId="a393af2cdb5fa7a8" providerId="LiveId" clId="{772991D6-91FA-814F-8B5E-86B3C6A8A93C}" dt="2022-08-25T02:02:45.359" v="2066"/>
          <ac:inkMkLst>
            <pc:docMk/>
            <pc:sldMk cId="3533100712" sldId="280"/>
            <ac:inkMk id="29" creationId="{76992C61-39CF-7042-9FE0-A4B0CADE8FAE}"/>
          </ac:inkMkLst>
        </pc:inkChg>
        <pc:inkChg chg="add mod">
          <ac:chgData name="李 扶差" userId="a393af2cdb5fa7a8" providerId="LiveId" clId="{772991D6-91FA-814F-8B5E-86B3C6A8A93C}" dt="2022-08-25T02:02:51.093" v="2069"/>
          <ac:inkMkLst>
            <pc:docMk/>
            <pc:sldMk cId="3533100712" sldId="280"/>
            <ac:inkMk id="31" creationId="{5DA2E6BC-4623-F54E-B309-170AA322E9FB}"/>
          </ac:inkMkLst>
        </pc:inkChg>
        <pc:inkChg chg="add mod">
          <ac:chgData name="李 扶差" userId="a393af2cdb5fa7a8" providerId="LiveId" clId="{772991D6-91FA-814F-8B5E-86B3C6A8A93C}" dt="2022-08-25T02:02:51.093" v="2069"/>
          <ac:inkMkLst>
            <pc:docMk/>
            <pc:sldMk cId="3533100712" sldId="280"/>
            <ac:inkMk id="32" creationId="{23166263-A003-DA4A-9AEB-A1DBC86D4775}"/>
          </ac:inkMkLst>
        </pc:inkChg>
      </pc:sldChg>
      <pc:sldChg chg="ord">
        <pc:chgData name="李 扶差" userId="a393af2cdb5fa7a8" providerId="LiveId" clId="{772991D6-91FA-814F-8B5E-86B3C6A8A93C}" dt="2022-08-20T08:41:03.622" v="1649" actId="20578"/>
        <pc:sldMkLst>
          <pc:docMk/>
          <pc:sldMk cId="244311835" sldId="285"/>
        </pc:sldMkLst>
      </pc:sldChg>
      <pc:sldChg chg="ord">
        <pc:chgData name="李 扶差" userId="a393af2cdb5fa7a8" providerId="LiveId" clId="{772991D6-91FA-814F-8B5E-86B3C6A8A93C}" dt="2022-08-20T08:41:03.622" v="1649" actId="20578"/>
        <pc:sldMkLst>
          <pc:docMk/>
          <pc:sldMk cId="1711184913" sldId="286"/>
        </pc:sldMkLst>
      </pc:sldChg>
      <pc:sldChg chg="addSp delSp modSp add mod setBg">
        <pc:chgData name="李 扶差" userId="a393af2cdb5fa7a8" providerId="LiveId" clId="{772991D6-91FA-814F-8B5E-86B3C6A8A93C}" dt="2022-08-24T00:20:36.121" v="1754" actId="9405"/>
        <pc:sldMkLst>
          <pc:docMk/>
          <pc:sldMk cId="0" sldId="315"/>
        </pc:sldMkLst>
        <pc:grpChg chg="del mod">
          <ac:chgData name="李 扶差" userId="a393af2cdb5fa7a8" providerId="LiveId" clId="{772991D6-91FA-814F-8B5E-86B3C6A8A93C}" dt="2022-08-24T00:18:43.271" v="1747"/>
          <ac:grpSpMkLst>
            <pc:docMk/>
            <pc:sldMk cId="0" sldId="315"/>
            <ac:grpSpMk id="11" creationId="{FD49E85A-BF75-CD48-94F8-D1E629BA1B40}"/>
          </ac:grpSpMkLst>
        </pc:grpChg>
        <pc:grpChg chg="mod">
          <ac:chgData name="李 扶差" userId="a393af2cdb5fa7a8" providerId="LiveId" clId="{772991D6-91FA-814F-8B5E-86B3C6A8A93C}" dt="2022-08-24T00:18:43.271" v="1747"/>
          <ac:grpSpMkLst>
            <pc:docMk/>
            <pc:sldMk cId="0" sldId="315"/>
            <ac:grpSpMk id="13" creationId="{7259E917-7175-E444-8B33-33C2639D7E8D}"/>
          </ac:grpSpMkLst>
        </pc:grpChg>
        <pc:inkChg chg="add del">
          <ac:chgData name="李 扶差" userId="a393af2cdb5fa7a8" providerId="LiveId" clId="{772991D6-91FA-814F-8B5E-86B3C6A8A93C}" dt="2022-08-24T00:17:44.528" v="1737"/>
          <ac:inkMkLst>
            <pc:docMk/>
            <pc:sldMk cId="0" sldId="315"/>
            <ac:inkMk id="2" creationId="{00F0F4B4-856E-9541-B03B-1E16A37438CD}"/>
          </ac:inkMkLst>
        </pc:inkChg>
        <pc:inkChg chg="add del">
          <ac:chgData name="李 扶差" userId="a393af2cdb5fa7a8" providerId="LiveId" clId="{772991D6-91FA-814F-8B5E-86B3C6A8A93C}" dt="2022-08-24T00:17:44.529" v="1738"/>
          <ac:inkMkLst>
            <pc:docMk/>
            <pc:sldMk cId="0" sldId="315"/>
            <ac:inkMk id="3" creationId="{C6578A0C-9280-6946-A9B5-65BFBE59D008}"/>
          </ac:inkMkLst>
        </pc:inkChg>
        <pc:inkChg chg="add del">
          <ac:chgData name="李 扶差" userId="a393af2cdb5fa7a8" providerId="LiveId" clId="{772991D6-91FA-814F-8B5E-86B3C6A8A93C}" dt="2022-08-24T00:17:44.524" v="1736"/>
          <ac:inkMkLst>
            <pc:docMk/>
            <pc:sldMk cId="0" sldId="315"/>
            <ac:inkMk id="4" creationId="{7A9C6859-9B72-1347-B310-9EBE26319C00}"/>
          </ac:inkMkLst>
        </pc:inkChg>
        <pc:inkChg chg="add">
          <ac:chgData name="李 扶差" userId="a393af2cdb5fa7a8" providerId="LiveId" clId="{772991D6-91FA-814F-8B5E-86B3C6A8A93C}" dt="2022-08-24T00:17:49.113" v="1739" actId="9405"/>
          <ac:inkMkLst>
            <pc:docMk/>
            <pc:sldMk cId="0" sldId="315"/>
            <ac:inkMk id="5" creationId="{F9D76354-4C8A-AF46-A526-CC418D5AF711}"/>
          </ac:inkMkLst>
        </pc:inkChg>
        <pc:inkChg chg="add">
          <ac:chgData name="李 扶差" userId="a393af2cdb5fa7a8" providerId="LiveId" clId="{772991D6-91FA-814F-8B5E-86B3C6A8A93C}" dt="2022-08-24T00:17:50.856" v="1740" actId="9405"/>
          <ac:inkMkLst>
            <pc:docMk/>
            <pc:sldMk cId="0" sldId="315"/>
            <ac:inkMk id="6" creationId="{BFACEDA2-1316-EB41-B09B-D5F16B9D03DA}"/>
          </ac:inkMkLst>
        </pc:inkChg>
        <pc:inkChg chg="add">
          <ac:chgData name="李 扶差" userId="a393af2cdb5fa7a8" providerId="LiveId" clId="{772991D6-91FA-814F-8B5E-86B3C6A8A93C}" dt="2022-08-24T00:18:05.979" v="1741" actId="9405"/>
          <ac:inkMkLst>
            <pc:docMk/>
            <pc:sldMk cId="0" sldId="315"/>
            <ac:inkMk id="7" creationId="{76843BEC-2196-0C4A-8198-FAFDC7E696FB}"/>
          </ac:inkMkLst>
        </pc:inkChg>
        <pc:inkChg chg="add">
          <ac:chgData name="李 扶差" userId="a393af2cdb5fa7a8" providerId="LiveId" clId="{772991D6-91FA-814F-8B5E-86B3C6A8A93C}" dt="2022-08-24T00:18:09.655" v="1742" actId="9405"/>
          <ac:inkMkLst>
            <pc:docMk/>
            <pc:sldMk cId="0" sldId="315"/>
            <ac:inkMk id="8" creationId="{AE326655-7724-9241-AB3F-F7FF96690FF7}"/>
          </ac:inkMkLst>
        </pc:inkChg>
        <pc:inkChg chg="add mod">
          <ac:chgData name="李 扶差" userId="a393af2cdb5fa7a8" providerId="LiveId" clId="{772991D6-91FA-814F-8B5E-86B3C6A8A93C}" dt="2022-08-24T00:18:43.271" v="1747"/>
          <ac:inkMkLst>
            <pc:docMk/>
            <pc:sldMk cId="0" sldId="315"/>
            <ac:inkMk id="9" creationId="{46BA74F3-7851-4B46-88C6-75FCE78E07A0}"/>
          </ac:inkMkLst>
        </pc:inkChg>
        <pc:inkChg chg="add mod">
          <ac:chgData name="李 扶差" userId="a393af2cdb5fa7a8" providerId="LiveId" clId="{772991D6-91FA-814F-8B5E-86B3C6A8A93C}" dt="2022-08-24T00:18:43.271" v="1747"/>
          <ac:inkMkLst>
            <pc:docMk/>
            <pc:sldMk cId="0" sldId="315"/>
            <ac:inkMk id="10" creationId="{FAB7A115-8BCD-154E-9CFB-514A5572629B}"/>
          </ac:inkMkLst>
        </pc:inkChg>
        <pc:inkChg chg="add mod">
          <ac:chgData name="李 扶差" userId="a393af2cdb5fa7a8" providerId="LiveId" clId="{772991D6-91FA-814F-8B5E-86B3C6A8A93C}" dt="2022-08-24T00:18:43.271" v="1747"/>
          <ac:inkMkLst>
            <pc:docMk/>
            <pc:sldMk cId="0" sldId="315"/>
            <ac:inkMk id="12" creationId="{DCBAD771-FD23-F541-BB86-A755BA4AEA3F}"/>
          </ac:inkMkLst>
        </pc:inkChg>
        <pc:inkChg chg="add">
          <ac:chgData name="李 扶差" userId="a393af2cdb5fa7a8" providerId="LiveId" clId="{772991D6-91FA-814F-8B5E-86B3C6A8A93C}" dt="2022-08-24T00:18:47.197" v="1748" actId="9405"/>
          <ac:inkMkLst>
            <pc:docMk/>
            <pc:sldMk cId="0" sldId="315"/>
            <ac:inkMk id="14" creationId="{4D2CFF81-DB56-DF42-B3C3-1E43667806D2}"/>
          </ac:inkMkLst>
        </pc:inkChg>
        <pc:inkChg chg="add">
          <ac:chgData name="李 扶差" userId="a393af2cdb5fa7a8" providerId="LiveId" clId="{772991D6-91FA-814F-8B5E-86B3C6A8A93C}" dt="2022-08-24T00:18:49.604" v="1749" actId="9405"/>
          <ac:inkMkLst>
            <pc:docMk/>
            <pc:sldMk cId="0" sldId="315"/>
            <ac:inkMk id="15" creationId="{AFA55E97-A83F-AC45-B443-421C922B7DB2}"/>
          </ac:inkMkLst>
        </pc:inkChg>
        <pc:inkChg chg="add">
          <ac:chgData name="李 扶差" userId="a393af2cdb5fa7a8" providerId="LiveId" clId="{772991D6-91FA-814F-8B5E-86B3C6A8A93C}" dt="2022-08-24T00:18:56.328" v="1750" actId="9405"/>
          <ac:inkMkLst>
            <pc:docMk/>
            <pc:sldMk cId="0" sldId="315"/>
            <ac:inkMk id="16" creationId="{546F4FB9-D764-3849-87F3-CBBAEB5C9C51}"/>
          </ac:inkMkLst>
        </pc:inkChg>
        <pc:inkChg chg="add">
          <ac:chgData name="李 扶差" userId="a393af2cdb5fa7a8" providerId="LiveId" clId="{772991D6-91FA-814F-8B5E-86B3C6A8A93C}" dt="2022-08-24T00:20:23.130" v="1752" actId="9405"/>
          <ac:inkMkLst>
            <pc:docMk/>
            <pc:sldMk cId="0" sldId="315"/>
            <ac:inkMk id="17" creationId="{137296CE-24A8-E445-93AA-CB7A25945991}"/>
          </ac:inkMkLst>
        </pc:inkChg>
        <pc:inkChg chg="add">
          <ac:chgData name="李 扶差" userId="a393af2cdb5fa7a8" providerId="LiveId" clId="{772991D6-91FA-814F-8B5E-86B3C6A8A93C}" dt="2022-08-24T00:20:34.229" v="1753" actId="9405"/>
          <ac:inkMkLst>
            <pc:docMk/>
            <pc:sldMk cId="0" sldId="315"/>
            <ac:inkMk id="18" creationId="{B1F0919F-4746-374A-8D07-41D9C38C189B}"/>
          </ac:inkMkLst>
        </pc:inkChg>
        <pc:inkChg chg="add">
          <ac:chgData name="李 扶差" userId="a393af2cdb5fa7a8" providerId="LiveId" clId="{772991D6-91FA-814F-8B5E-86B3C6A8A93C}" dt="2022-08-24T00:20:36.121" v="1754" actId="9405"/>
          <ac:inkMkLst>
            <pc:docMk/>
            <pc:sldMk cId="0" sldId="315"/>
            <ac:inkMk id="19" creationId="{0FE0E086-9170-054C-95CC-63C8A2D373D0}"/>
          </ac:inkMkLst>
        </pc:inkChg>
      </pc:sldChg>
      <pc:sldChg chg="addSp mod ord">
        <pc:chgData name="李 扶差" userId="a393af2cdb5fa7a8" providerId="LiveId" clId="{772991D6-91FA-814F-8B5E-86B3C6A8A93C}" dt="2022-08-25T00:11:31.970" v="1907" actId="9405"/>
        <pc:sldMkLst>
          <pc:docMk/>
          <pc:sldMk cId="0" sldId="365"/>
        </pc:sldMkLst>
        <pc:inkChg chg="add">
          <ac:chgData name="李 扶差" userId="a393af2cdb5fa7a8" providerId="LiveId" clId="{772991D6-91FA-814F-8B5E-86B3C6A8A93C}" dt="2022-08-25T00:11:31.970" v="1907" actId="9405"/>
          <ac:inkMkLst>
            <pc:docMk/>
            <pc:sldMk cId="0" sldId="365"/>
            <ac:inkMk id="2" creationId="{11C4E08A-25BF-7E4F-9A01-C78FA08F3142}"/>
          </ac:inkMkLst>
        </pc:inkChg>
      </pc:sldChg>
      <pc:sldChg chg="addSp delSp modSp mod ord">
        <pc:chgData name="李 扶差" userId="a393af2cdb5fa7a8" providerId="LiveId" clId="{772991D6-91FA-814F-8B5E-86B3C6A8A93C}" dt="2022-08-25T00:17:21.458" v="1980"/>
        <pc:sldMkLst>
          <pc:docMk/>
          <pc:sldMk cId="0" sldId="366"/>
        </pc:sldMkLst>
        <pc:grpChg chg="del mod">
          <ac:chgData name="李 扶差" userId="a393af2cdb5fa7a8" providerId="LiveId" clId="{772991D6-91FA-814F-8B5E-86B3C6A8A93C}" dt="2022-08-25T00:16:13.783" v="1963"/>
          <ac:grpSpMkLst>
            <pc:docMk/>
            <pc:sldMk cId="0" sldId="366"/>
            <ac:grpSpMk id="18" creationId="{085C68CE-A86C-6246-8B1D-6D60FE5F2EAD}"/>
          </ac:grpSpMkLst>
        </pc:grpChg>
        <pc:grpChg chg="mod">
          <ac:chgData name="李 扶差" userId="a393af2cdb5fa7a8" providerId="LiveId" clId="{772991D6-91FA-814F-8B5E-86B3C6A8A93C}" dt="2022-08-25T00:14:31.689" v="1938"/>
          <ac:grpSpMkLst>
            <pc:docMk/>
            <pc:sldMk cId="0" sldId="366"/>
            <ac:grpSpMk id="23" creationId="{E7EAB40F-A5BC-6640-91B2-7F9C3DC2A363}"/>
          </ac:grpSpMkLst>
        </pc:grpChg>
        <pc:grpChg chg="del mod">
          <ac:chgData name="李 扶差" userId="a393af2cdb5fa7a8" providerId="LiveId" clId="{772991D6-91FA-814F-8B5E-86B3C6A8A93C}" dt="2022-08-25T00:14:42.550" v="1947"/>
          <ac:grpSpMkLst>
            <pc:docMk/>
            <pc:sldMk cId="0" sldId="366"/>
            <ac:grpSpMk id="29" creationId="{D54945F7-9975-C44F-AAE6-66AE996D4E72}"/>
          </ac:grpSpMkLst>
        </pc:grpChg>
        <pc:grpChg chg="del mod">
          <ac:chgData name="李 扶差" userId="a393af2cdb5fa7a8" providerId="LiveId" clId="{772991D6-91FA-814F-8B5E-86B3C6A8A93C}" dt="2022-08-25T00:15:10.656" v="1952"/>
          <ac:grpSpMkLst>
            <pc:docMk/>
            <pc:sldMk cId="0" sldId="366"/>
            <ac:grpSpMk id="32" creationId="{23C36990-7AC6-CF4B-AD1B-1BDC87CF4615}"/>
          </ac:grpSpMkLst>
        </pc:grpChg>
        <pc:grpChg chg="del mod">
          <ac:chgData name="李 扶差" userId="a393af2cdb5fa7a8" providerId="LiveId" clId="{772991D6-91FA-814F-8B5E-86B3C6A8A93C}" dt="2022-08-25T00:15:54.677" v="1959"/>
          <ac:grpSpMkLst>
            <pc:docMk/>
            <pc:sldMk cId="0" sldId="366"/>
            <ac:grpSpMk id="37" creationId="{8489D1F9-45C0-9A4B-B287-2C1BF59196B8}"/>
          </ac:grpSpMkLst>
        </pc:grpChg>
        <pc:grpChg chg="del mod">
          <ac:chgData name="李 扶差" userId="a393af2cdb5fa7a8" providerId="LiveId" clId="{772991D6-91FA-814F-8B5E-86B3C6A8A93C}" dt="2022-08-25T00:15:55.985" v="1961"/>
          <ac:grpSpMkLst>
            <pc:docMk/>
            <pc:sldMk cId="0" sldId="366"/>
            <ac:grpSpMk id="44" creationId="{07CDC820-2C32-374B-8106-C86D5094F247}"/>
          </ac:grpSpMkLst>
        </pc:grpChg>
        <pc:grpChg chg="mod">
          <ac:chgData name="李 扶差" userId="a393af2cdb5fa7a8" providerId="LiveId" clId="{772991D6-91FA-814F-8B5E-86B3C6A8A93C}" dt="2022-08-25T00:15:55.985" v="1961"/>
          <ac:grpSpMkLst>
            <pc:docMk/>
            <pc:sldMk cId="0" sldId="366"/>
            <ac:grpSpMk id="46" creationId="{44BE5336-AA91-5A4D-BD4A-FF03FBDEF60D}"/>
          </ac:grpSpMkLst>
        </pc:grpChg>
        <pc:grpChg chg="mod">
          <ac:chgData name="李 扶差" userId="a393af2cdb5fa7a8" providerId="LiveId" clId="{772991D6-91FA-814F-8B5E-86B3C6A8A93C}" dt="2022-08-25T00:16:13.783" v="1963"/>
          <ac:grpSpMkLst>
            <pc:docMk/>
            <pc:sldMk cId="0" sldId="366"/>
            <ac:grpSpMk id="48" creationId="{6D04315E-6D21-E14B-9C14-95B63D05475A}"/>
          </ac:grpSpMkLst>
        </pc:grpChg>
        <pc:grpChg chg="del mod">
          <ac:chgData name="李 扶差" userId="a393af2cdb5fa7a8" providerId="LiveId" clId="{772991D6-91FA-814F-8B5E-86B3C6A8A93C}" dt="2022-08-25T00:16:30.535" v="1973"/>
          <ac:grpSpMkLst>
            <pc:docMk/>
            <pc:sldMk cId="0" sldId="366"/>
            <ac:grpSpMk id="53" creationId="{EF447899-39D4-D947-9A5C-E9D159D351FE}"/>
          </ac:grpSpMkLst>
        </pc:grpChg>
        <pc:grpChg chg="del mod">
          <ac:chgData name="李 扶差" userId="a393af2cdb5fa7a8" providerId="LiveId" clId="{772991D6-91FA-814F-8B5E-86B3C6A8A93C}" dt="2022-08-25T00:16:30.535" v="1973"/>
          <ac:grpSpMkLst>
            <pc:docMk/>
            <pc:sldMk cId="0" sldId="366"/>
            <ac:grpSpMk id="56" creationId="{B83F3F0B-8449-134F-A516-1FE61343198A}"/>
          </ac:grpSpMkLst>
        </pc:grpChg>
        <pc:grpChg chg="del mod">
          <ac:chgData name="李 扶差" userId="a393af2cdb5fa7a8" providerId="LiveId" clId="{772991D6-91FA-814F-8B5E-86B3C6A8A93C}" dt="2022-08-25T00:16:35.362" v="1975"/>
          <ac:grpSpMkLst>
            <pc:docMk/>
            <pc:sldMk cId="0" sldId="366"/>
            <ac:grpSpMk id="58" creationId="{8EB2B572-B306-AE44-AC4D-425EEFB63260}"/>
          </ac:grpSpMkLst>
        </pc:grpChg>
        <pc:grpChg chg="mod">
          <ac:chgData name="李 扶差" userId="a393af2cdb5fa7a8" providerId="LiveId" clId="{772991D6-91FA-814F-8B5E-86B3C6A8A93C}" dt="2022-08-25T00:16:35.362" v="1975"/>
          <ac:grpSpMkLst>
            <pc:docMk/>
            <pc:sldMk cId="0" sldId="366"/>
            <ac:grpSpMk id="60" creationId="{F25EBD74-EC3C-7B48-80B5-04482DAD4250}"/>
          </ac:grpSpMkLst>
        </pc:grpChg>
        <pc:grpChg chg="mod">
          <ac:chgData name="李 扶差" userId="a393af2cdb5fa7a8" providerId="LiveId" clId="{772991D6-91FA-814F-8B5E-86B3C6A8A93C}" dt="2022-08-25T00:17:21.458" v="1980"/>
          <ac:grpSpMkLst>
            <pc:docMk/>
            <pc:sldMk cId="0" sldId="366"/>
            <ac:grpSpMk id="23553" creationId="{61E076DD-5F5B-224F-9E7D-FEAF7F9E4D9E}"/>
          </ac:grpSpMkLst>
        </pc:grpChg>
        <pc:inkChg chg="add">
          <ac:chgData name="李 扶差" userId="a393af2cdb5fa7a8" providerId="LiveId" clId="{772991D6-91FA-814F-8B5E-86B3C6A8A93C}" dt="2022-08-25T00:11:55.526" v="1908" actId="9405"/>
          <ac:inkMkLst>
            <pc:docMk/>
            <pc:sldMk cId="0" sldId="366"/>
            <ac:inkMk id="2" creationId="{0EEC0FCE-3F4C-8142-8739-53C607D33BEF}"/>
          </ac:inkMkLst>
        </pc:inkChg>
        <pc:inkChg chg="add del">
          <ac:chgData name="李 扶差" userId="a393af2cdb5fa7a8" providerId="LiveId" clId="{772991D6-91FA-814F-8B5E-86B3C6A8A93C}" dt="2022-08-25T00:13:50.569" v="1922"/>
          <ac:inkMkLst>
            <pc:docMk/>
            <pc:sldMk cId="0" sldId="366"/>
            <ac:inkMk id="3" creationId="{AAD2FDD1-DB20-4D44-9074-2ABF31B7751B}"/>
          </ac:inkMkLst>
        </pc:inkChg>
        <pc:inkChg chg="add del">
          <ac:chgData name="李 扶差" userId="a393af2cdb5fa7a8" providerId="LiveId" clId="{772991D6-91FA-814F-8B5E-86B3C6A8A93C}" dt="2022-08-25T00:13:50.566" v="1919"/>
          <ac:inkMkLst>
            <pc:docMk/>
            <pc:sldMk cId="0" sldId="366"/>
            <ac:inkMk id="4" creationId="{FB30F5EA-4C8F-2447-80AF-251FFB8A3FD2}"/>
          </ac:inkMkLst>
        </pc:inkChg>
        <pc:inkChg chg="add del">
          <ac:chgData name="李 扶差" userId="a393af2cdb5fa7a8" providerId="LiveId" clId="{772991D6-91FA-814F-8B5E-86B3C6A8A93C}" dt="2022-08-25T00:13:50.561" v="1918"/>
          <ac:inkMkLst>
            <pc:docMk/>
            <pc:sldMk cId="0" sldId="366"/>
            <ac:inkMk id="5" creationId="{255ED847-85CD-7F48-A8D1-EA316F59BF85}"/>
          </ac:inkMkLst>
        </pc:inkChg>
        <pc:inkChg chg="add del">
          <ac:chgData name="李 扶差" userId="a393af2cdb5fa7a8" providerId="LiveId" clId="{772991D6-91FA-814F-8B5E-86B3C6A8A93C}" dt="2022-08-25T00:13:50.571" v="1925"/>
          <ac:inkMkLst>
            <pc:docMk/>
            <pc:sldMk cId="0" sldId="366"/>
            <ac:inkMk id="6" creationId="{B8024DED-C2B0-3749-A802-8E13D984D3D2}"/>
          </ac:inkMkLst>
        </pc:inkChg>
        <pc:inkChg chg="add del">
          <ac:chgData name="李 扶差" userId="a393af2cdb5fa7a8" providerId="LiveId" clId="{772991D6-91FA-814F-8B5E-86B3C6A8A93C}" dt="2022-08-25T00:13:50.570" v="1923"/>
          <ac:inkMkLst>
            <pc:docMk/>
            <pc:sldMk cId="0" sldId="366"/>
            <ac:inkMk id="7" creationId="{A7E94D29-DFF0-4740-96FF-6A292663E2F2}"/>
          </ac:inkMkLst>
        </pc:inkChg>
        <pc:inkChg chg="add del">
          <ac:chgData name="李 扶差" userId="a393af2cdb5fa7a8" providerId="LiveId" clId="{772991D6-91FA-814F-8B5E-86B3C6A8A93C}" dt="2022-08-25T00:13:50.567" v="1920"/>
          <ac:inkMkLst>
            <pc:docMk/>
            <pc:sldMk cId="0" sldId="366"/>
            <ac:inkMk id="8" creationId="{FDB8F24B-1483-7546-95C9-29F8A8072279}"/>
          </ac:inkMkLst>
        </pc:inkChg>
        <pc:inkChg chg="add del">
          <ac:chgData name="李 扶差" userId="a393af2cdb5fa7a8" providerId="LiveId" clId="{772991D6-91FA-814F-8B5E-86B3C6A8A93C}" dt="2022-08-25T00:13:50.572" v="1926"/>
          <ac:inkMkLst>
            <pc:docMk/>
            <pc:sldMk cId="0" sldId="366"/>
            <ac:inkMk id="9" creationId="{65CE3A2A-70DA-2146-A187-F4DF8C595C36}"/>
          </ac:inkMkLst>
        </pc:inkChg>
        <pc:inkChg chg="add del">
          <ac:chgData name="李 扶差" userId="a393af2cdb5fa7a8" providerId="LiveId" clId="{772991D6-91FA-814F-8B5E-86B3C6A8A93C}" dt="2022-08-25T00:13:50.568" v="1921"/>
          <ac:inkMkLst>
            <pc:docMk/>
            <pc:sldMk cId="0" sldId="366"/>
            <ac:inkMk id="10" creationId="{8CE5F1D9-7A59-8B4C-8154-2F9F0085BF93}"/>
          </ac:inkMkLst>
        </pc:inkChg>
        <pc:inkChg chg="add del">
          <ac:chgData name="李 扶差" userId="a393af2cdb5fa7a8" providerId="LiveId" clId="{772991D6-91FA-814F-8B5E-86B3C6A8A93C}" dt="2022-08-25T00:13:50.570" v="1924"/>
          <ac:inkMkLst>
            <pc:docMk/>
            <pc:sldMk cId="0" sldId="366"/>
            <ac:inkMk id="11" creationId="{9F25FB21-FD3C-EC44-ACCB-616B63226643}"/>
          </ac:inkMkLst>
        </pc:inkChg>
        <pc:inkChg chg="add">
          <ac:chgData name="李 扶差" userId="a393af2cdb5fa7a8" providerId="LiveId" clId="{772991D6-91FA-814F-8B5E-86B3C6A8A93C}" dt="2022-08-25T00:13:54.069" v="1927" actId="9405"/>
          <ac:inkMkLst>
            <pc:docMk/>
            <pc:sldMk cId="0" sldId="366"/>
            <ac:inkMk id="12" creationId="{CD8EE17A-286D-E74D-91A0-99493CA90253}"/>
          </ac:inkMkLst>
        </pc:inkChg>
        <pc:inkChg chg="add">
          <ac:chgData name="李 扶差" userId="a393af2cdb5fa7a8" providerId="LiveId" clId="{772991D6-91FA-814F-8B5E-86B3C6A8A93C}" dt="2022-08-25T00:13:59.378" v="1928" actId="9405"/>
          <ac:inkMkLst>
            <pc:docMk/>
            <pc:sldMk cId="0" sldId="366"/>
            <ac:inkMk id="13" creationId="{F065C769-9AD5-104F-9A70-64301858BC29}"/>
          </ac:inkMkLst>
        </pc:inkChg>
        <pc:inkChg chg="add">
          <ac:chgData name="李 扶差" userId="a393af2cdb5fa7a8" providerId="LiveId" clId="{772991D6-91FA-814F-8B5E-86B3C6A8A93C}" dt="2022-08-25T00:14:02.450" v="1929" actId="9405"/>
          <ac:inkMkLst>
            <pc:docMk/>
            <pc:sldMk cId="0" sldId="366"/>
            <ac:inkMk id="14" creationId="{37807FCE-2818-804E-AD25-2F36541FDB0C}"/>
          </ac:inkMkLst>
        </pc:inkChg>
        <pc:inkChg chg="add">
          <ac:chgData name="李 扶差" userId="a393af2cdb5fa7a8" providerId="LiveId" clId="{772991D6-91FA-814F-8B5E-86B3C6A8A93C}" dt="2022-08-25T00:14:05.521" v="1930" actId="9405"/>
          <ac:inkMkLst>
            <pc:docMk/>
            <pc:sldMk cId="0" sldId="366"/>
            <ac:inkMk id="15" creationId="{814FEB33-8C8D-0144-A09F-49DB51F29860}"/>
          </ac:inkMkLst>
        </pc:inkChg>
        <pc:inkChg chg="add mod">
          <ac:chgData name="李 扶差" userId="a393af2cdb5fa7a8" providerId="LiveId" clId="{772991D6-91FA-814F-8B5E-86B3C6A8A93C}" dt="2022-08-25T00:16:13.783" v="1963"/>
          <ac:inkMkLst>
            <pc:docMk/>
            <pc:sldMk cId="0" sldId="366"/>
            <ac:inkMk id="16" creationId="{2CFBFAD4-C6AB-524D-872B-5983D0BD97B7}"/>
          </ac:inkMkLst>
        </pc:inkChg>
        <pc:inkChg chg="add mod">
          <ac:chgData name="李 扶差" userId="a393af2cdb5fa7a8" providerId="LiveId" clId="{772991D6-91FA-814F-8B5E-86B3C6A8A93C}" dt="2022-08-25T00:16:13.783" v="1963"/>
          <ac:inkMkLst>
            <pc:docMk/>
            <pc:sldMk cId="0" sldId="366"/>
            <ac:inkMk id="17" creationId="{ACCEAB9D-B795-FF45-B1A4-CFD676582292}"/>
          </ac:inkMkLst>
        </pc:inkChg>
        <pc:inkChg chg="add">
          <ac:chgData name="李 扶差" userId="a393af2cdb5fa7a8" providerId="LiveId" clId="{772991D6-91FA-814F-8B5E-86B3C6A8A93C}" dt="2022-08-25T00:14:15.308" v="1934" actId="9405"/>
          <ac:inkMkLst>
            <pc:docMk/>
            <pc:sldMk cId="0" sldId="366"/>
            <ac:inkMk id="19" creationId="{5EBD378A-DF82-1E46-97A2-B61638D6062B}"/>
          </ac:inkMkLst>
        </pc:inkChg>
        <pc:inkChg chg="add">
          <ac:chgData name="李 扶差" userId="a393af2cdb5fa7a8" providerId="LiveId" clId="{772991D6-91FA-814F-8B5E-86B3C6A8A93C}" dt="2022-08-25T00:14:16.715" v="1935" actId="9405"/>
          <ac:inkMkLst>
            <pc:docMk/>
            <pc:sldMk cId="0" sldId="366"/>
            <ac:inkMk id="20" creationId="{E9418BCF-CF0B-9149-B262-96B3D8D689E9}"/>
          </ac:inkMkLst>
        </pc:inkChg>
        <pc:inkChg chg="add mod">
          <ac:chgData name="李 扶差" userId="a393af2cdb5fa7a8" providerId="LiveId" clId="{772991D6-91FA-814F-8B5E-86B3C6A8A93C}" dt="2022-08-25T00:14:31.689" v="1938"/>
          <ac:inkMkLst>
            <pc:docMk/>
            <pc:sldMk cId="0" sldId="366"/>
            <ac:inkMk id="21" creationId="{672FEBEE-3C41-5147-8B6E-84647B35C5D2}"/>
          </ac:inkMkLst>
        </pc:inkChg>
        <pc:inkChg chg="add mod">
          <ac:chgData name="李 扶差" userId="a393af2cdb5fa7a8" providerId="LiveId" clId="{772991D6-91FA-814F-8B5E-86B3C6A8A93C}" dt="2022-08-25T00:14:31.689" v="1938"/>
          <ac:inkMkLst>
            <pc:docMk/>
            <pc:sldMk cId="0" sldId="366"/>
            <ac:inkMk id="22" creationId="{B8E0611E-7156-C04E-BCC7-A04BACFA1C27}"/>
          </ac:inkMkLst>
        </pc:inkChg>
        <pc:inkChg chg="add mod">
          <ac:chgData name="李 扶差" userId="a393af2cdb5fa7a8" providerId="LiveId" clId="{772991D6-91FA-814F-8B5E-86B3C6A8A93C}" dt="2022-08-25T00:15:55.985" v="1961"/>
          <ac:inkMkLst>
            <pc:docMk/>
            <pc:sldMk cId="0" sldId="366"/>
            <ac:inkMk id="24" creationId="{23A30CC8-A6D7-6348-99AB-BC9B8C8BA412}"/>
          </ac:inkMkLst>
        </pc:inkChg>
        <pc:inkChg chg="add mod">
          <ac:chgData name="李 扶差" userId="a393af2cdb5fa7a8" providerId="LiveId" clId="{772991D6-91FA-814F-8B5E-86B3C6A8A93C}" dt="2022-08-25T00:15:55.985" v="1961"/>
          <ac:inkMkLst>
            <pc:docMk/>
            <pc:sldMk cId="0" sldId="366"/>
            <ac:inkMk id="25" creationId="{389CD887-FC79-2C4A-8AAF-69007E994E7B}"/>
          </ac:inkMkLst>
        </pc:inkChg>
        <pc:inkChg chg="add mod">
          <ac:chgData name="李 扶差" userId="a393af2cdb5fa7a8" providerId="LiveId" clId="{772991D6-91FA-814F-8B5E-86B3C6A8A93C}" dt="2022-08-25T00:15:55.985" v="1961"/>
          <ac:inkMkLst>
            <pc:docMk/>
            <pc:sldMk cId="0" sldId="366"/>
            <ac:inkMk id="26" creationId="{5F3DAC79-2A65-564B-A50E-1D836D9D7410}"/>
          </ac:inkMkLst>
        </pc:inkChg>
        <pc:inkChg chg="add mod">
          <ac:chgData name="李 扶差" userId="a393af2cdb5fa7a8" providerId="LiveId" clId="{772991D6-91FA-814F-8B5E-86B3C6A8A93C}" dt="2022-08-25T00:15:55.985" v="1961"/>
          <ac:inkMkLst>
            <pc:docMk/>
            <pc:sldMk cId="0" sldId="366"/>
            <ac:inkMk id="27" creationId="{921D3389-7153-A343-9749-22ADB551EE46}"/>
          </ac:inkMkLst>
        </pc:inkChg>
        <pc:inkChg chg="add mod">
          <ac:chgData name="李 扶差" userId="a393af2cdb5fa7a8" providerId="LiveId" clId="{772991D6-91FA-814F-8B5E-86B3C6A8A93C}" dt="2022-08-25T00:15:55.985" v="1961"/>
          <ac:inkMkLst>
            <pc:docMk/>
            <pc:sldMk cId="0" sldId="366"/>
            <ac:inkMk id="28" creationId="{92C96B44-67FA-F144-8746-CF974889B9D6}"/>
          </ac:inkMkLst>
        </pc:inkChg>
        <pc:inkChg chg="add mod">
          <ac:chgData name="李 扶差" userId="a393af2cdb5fa7a8" providerId="LiveId" clId="{772991D6-91FA-814F-8B5E-86B3C6A8A93C}" dt="2022-08-25T00:15:55.985" v="1961"/>
          <ac:inkMkLst>
            <pc:docMk/>
            <pc:sldMk cId="0" sldId="366"/>
            <ac:inkMk id="30" creationId="{09FB869C-D2E0-8942-92C6-F9E194BFEF17}"/>
          </ac:inkMkLst>
        </pc:inkChg>
        <pc:inkChg chg="add mod">
          <ac:chgData name="李 扶差" userId="a393af2cdb5fa7a8" providerId="LiveId" clId="{772991D6-91FA-814F-8B5E-86B3C6A8A93C}" dt="2022-08-25T00:15:55.985" v="1961"/>
          <ac:inkMkLst>
            <pc:docMk/>
            <pc:sldMk cId="0" sldId="366"/>
            <ac:inkMk id="31" creationId="{0727009B-AC55-2C4B-AACA-FAD478887464}"/>
          </ac:inkMkLst>
        </pc:inkChg>
        <pc:inkChg chg="add">
          <ac:chgData name="李 扶差" userId="a393af2cdb5fa7a8" providerId="LiveId" clId="{772991D6-91FA-814F-8B5E-86B3C6A8A93C}" dt="2022-08-25T00:14:43.264" v="1948" actId="9405"/>
          <ac:inkMkLst>
            <pc:docMk/>
            <pc:sldMk cId="0" sldId="366"/>
            <ac:inkMk id="33" creationId="{55F45755-B92E-DA42-A8B1-765B95EF113F}"/>
          </ac:inkMkLst>
        </pc:inkChg>
        <pc:inkChg chg="add">
          <ac:chgData name="李 扶差" userId="a393af2cdb5fa7a8" providerId="LiveId" clId="{772991D6-91FA-814F-8B5E-86B3C6A8A93C}" dt="2022-08-25T00:15:01.516" v="1949" actId="9405"/>
          <ac:inkMkLst>
            <pc:docMk/>
            <pc:sldMk cId="0" sldId="366"/>
            <ac:inkMk id="34" creationId="{6E03DE0C-FC22-6D46-B37C-EEFD907FCFE4}"/>
          </ac:inkMkLst>
        </pc:inkChg>
        <pc:inkChg chg="add">
          <ac:chgData name="李 扶差" userId="a393af2cdb5fa7a8" providerId="LiveId" clId="{772991D6-91FA-814F-8B5E-86B3C6A8A93C}" dt="2022-08-25T00:15:04.134" v="1950" actId="9405"/>
          <ac:inkMkLst>
            <pc:docMk/>
            <pc:sldMk cId="0" sldId="366"/>
            <ac:inkMk id="35" creationId="{AC0708B4-F30F-A243-B17D-4DE302BF85A1}"/>
          </ac:inkMkLst>
        </pc:inkChg>
        <pc:inkChg chg="add mod">
          <ac:chgData name="李 扶差" userId="a393af2cdb5fa7a8" providerId="LiveId" clId="{772991D6-91FA-814F-8B5E-86B3C6A8A93C}" dt="2022-08-25T00:15:54.677" v="1959"/>
          <ac:inkMkLst>
            <pc:docMk/>
            <pc:sldMk cId="0" sldId="366"/>
            <ac:inkMk id="36" creationId="{68BAF253-681A-2748-8E78-9C7C4232EF3E}"/>
          </ac:inkMkLst>
        </pc:inkChg>
        <pc:inkChg chg="add">
          <ac:chgData name="李 扶差" userId="a393af2cdb5fa7a8" providerId="LiveId" clId="{772991D6-91FA-814F-8B5E-86B3C6A8A93C}" dt="2022-08-25T00:15:15.916" v="1953" actId="9405"/>
          <ac:inkMkLst>
            <pc:docMk/>
            <pc:sldMk cId="0" sldId="366"/>
            <ac:inkMk id="38" creationId="{FB7F02F3-3A40-354D-9D4B-D2DA57169FF9}"/>
          </ac:inkMkLst>
        </pc:inkChg>
        <pc:inkChg chg="add">
          <ac:chgData name="李 扶差" userId="a393af2cdb5fa7a8" providerId="LiveId" clId="{772991D6-91FA-814F-8B5E-86B3C6A8A93C}" dt="2022-08-25T00:15:18.826" v="1954" actId="9405"/>
          <ac:inkMkLst>
            <pc:docMk/>
            <pc:sldMk cId="0" sldId="366"/>
            <ac:inkMk id="39" creationId="{D6754137-97B7-2941-9676-54AACA54696A}"/>
          </ac:inkMkLst>
        </pc:inkChg>
        <pc:inkChg chg="add">
          <ac:chgData name="李 扶差" userId="a393af2cdb5fa7a8" providerId="LiveId" clId="{772991D6-91FA-814F-8B5E-86B3C6A8A93C}" dt="2022-08-25T00:15:31.866" v="1955" actId="9405"/>
          <ac:inkMkLst>
            <pc:docMk/>
            <pc:sldMk cId="0" sldId="366"/>
            <ac:inkMk id="40" creationId="{BBA24135-8B9B-7A45-AE35-B0F6C8713C46}"/>
          </ac:inkMkLst>
        </pc:inkChg>
        <pc:inkChg chg="add">
          <ac:chgData name="李 扶差" userId="a393af2cdb5fa7a8" providerId="LiveId" clId="{772991D6-91FA-814F-8B5E-86B3C6A8A93C}" dt="2022-08-25T00:15:44.366" v="1956" actId="9405"/>
          <ac:inkMkLst>
            <pc:docMk/>
            <pc:sldMk cId="0" sldId="366"/>
            <ac:inkMk id="41" creationId="{C96C3C9D-EEC7-4B4C-B2C0-46949131367E}"/>
          </ac:inkMkLst>
        </pc:inkChg>
        <pc:inkChg chg="add mod">
          <ac:chgData name="李 扶差" userId="a393af2cdb5fa7a8" providerId="LiveId" clId="{772991D6-91FA-814F-8B5E-86B3C6A8A93C}" dt="2022-08-25T00:15:55.985" v="1961"/>
          <ac:inkMkLst>
            <pc:docMk/>
            <pc:sldMk cId="0" sldId="366"/>
            <ac:inkMk id="42" creationId="{73ACE402-AAE8-5C4E-9385-ACD243EC3388}"/>
          </ac:inkMkLst>
        </pc:inkChg>
        <pc:inkChg chg="add mod">
          <ac:chgData name="李 扶差" userId="a393af2cdb5fa7a8" providerId="LiveId" clId="{772991D6-91FA-814F-8B5E-86B3C6A8A93C}" dt="2022-08-25T00:15:55.985" v="1961"/>
          <ac:inkMkLst>
            <pc:docMk/>
            <pc:sldMk cId="0" sldId="366"/>
            <ac:inkMk id="43" creationId="{A52B3516-02EB-034E-945A-328C5F3DA502}"/>
          </ac:inkMkLst>
        </pc:inkChg>
        <pc:inkChg chg="add mod">
          <ac:chgData name="李 扶差" userId="a393af2cdb5fa7a8" providerId="LiveId" clId="{772991D6-91FA-814F-8B5E-86B3C6A8A93C}" dt="2022-08-25T00:15:55.985" v="1961"/>
          <ac:inkMkLst>
            <pc:docMk/>
            <pc:sldMk cId="0" sldId="366"/>
            <ac:inkMk id="45" creationId="{C55CF71D-C22A-4F43-A9D5-7C93658BC8B4}"/>
          </ac:inkMkLst>
        </pc:inkChg>
        <pc:inkChg chg="add mod">
          <ac:chgData name="李 扶差" userId="a393af2cdb5fa7a8" providerId="LiveId" clId="{772991D6-91FA-814F-8B5E-86B3C6A8A93C}" dt="2022-08-25T00:16:13.783" v="1963"/>
          <ac:inkMkLst>
            <pc:docMk/>
            <pc:sldMk cId="0" sldId="366"/>
            <ac:inkMk id="47" creationId="{629E409C-C176-AA43-9B02-9DF5FDCBD376}"/>
          </ac:inkMkLst>
        </pc:inkChg>
        <pc:inkChg chg="add mod">
          <ac:chgData name="李 扶差" userId="a393af2cdb5fa7a8" providerId="LiveId" clId="{772991D6-91FA-814F-8B5E-86B3C6A8A93C}" dt="2022-08-25T00:16:35.362" v="1975"/>
          <ac:inkMkLst>
            <pc:docMk/>
            <pc:sldMk cId="0" sldId="366"/>
            <ac:inkMk id="49" creationId="{1B09E615-B9DF-BB4C-B17B-356842AD0D44}"/>
          </ac:inkMkLst>
        </pc:inkChg>
        <pc:inkChg chg="add mod">
          <ac:chgData name="李 扶差" userId="a393af2cdb5fa7a8" providerId="LiveId" clId="{772991D6-91FA-814F-8B5E-86B3C6A8A93C}" dt="2022-08-25T00:16:35.362" v="1975"/>
          <ac:inkMkLst>
            <pc:docMk/>
            <pc:sldMk cId="0" sldId="366"/>
            <ac:inkMk id="50" creationId="{657F106B-FD35-E94E-A1FE-B6D3A84A9BC3}"/>
          </ac:inkMkLst>
        </pc:inkChg>
        <pc:inkChg chg="add mod">
          <ac:chgData name="李 扶差" userId="a393af2cdb5fa7a8" providerId="LiveId" clId="{772991D6-91FA-814F-8B5E-86B3C6A8A93C}" dt="2022-08-25T00:16:35.362" v="1975"/>
          <ac:inkMkLst>
            <pc:docMk/>
            <pc:sldMk cId="0" sldId="366"/>
            <ac:inkMk id="51" creationId="{1EBC346A-051D-BD40-B0C4-D140F13D4293}"/>
          </ac:inkMkLst>
        </pc:inkChg>
        <pc:inkChg chg="add mod">
          <ac:chgData name="李 扶差" userId="a393af2cdb5fa7a8" providerId="LiveId" clId="{772991D6-91FA-814F-8B5E-86B3C6A8A93C}" dt="2022-08-25T00:16:35.362" v="1975"/>
          <ac:inkMkLst>
            <pc:docMk/>
            <pc:sldMk cId="0" sldId="366"/>
            <ac:inkMk id="52" creationId="{2B81D5EA-9916-D542-B6D8-55AFE21CCDC5}"/>
          </ac:inkMkLst>
        </pc:inkChg>
        <pc:inkChg chg="add mod">
          <ac:chgData name="李 扶差" userId="a393af2cdb5fa7a8" providerId="LiveId" clId="{772991D6-91FA-814F-8B5E-86B3C6A8A93C}" dt="2022-08-25T00:16:35.362" v="1975"/>
          <ac:inkMkLst>
            <pc:docMk/>
            <pc:sldMk cId="0" sldId="366"/>
            <ac:inkMk id="54" creationId="{1643C975-A097-5F44-B692-49D47CEC3DF5}"/>
          </ac:inkMkLst>
        </pc:inkChg>
        <pc:inkChg chg="add mod">
          <ac:chgData name="李 扶差" userId="a393af2cdb5fa7a8" providerId="LiveId" clId="{772991D6-91FA-814F-8B5E-86B3C6A8A93C}" dt="2022-08-25T00:16:35.362" v="1975"/>
          <ac:inkMkLst>
            <pc:docMk/>
            <pc:sldMk cId="0" sldId="366"/>
            <ac:inkMk id="55" creationId="{205F8E79-6C4E-6640-82BC-58C51204BF89}"/>
          </ac:inkMkLst>
        </pc:inkChg>
        <pc:inkChg chg="add mod">
          <ac:chgData name="李 扶差" userId="a393af2cdb5fa7a8" providerId="LiveId" clId="{772991D6-91FA-814F-8B5E-86B3C6A8A93C}" dt="2022-08-25T00:16:35.362" v="1975"/>
          <ac:inkMkLst>
            <pc:docMk/>
            <pc:sldMk cId="0" sldId="366"/>
            <ac:inkMk id="57" creationId="{AAAEA9E1-8A5B-5D4D-8EFD-37A219FCC5EC}"/>
          </ac:inkMkLst>
        </pc:inkChg>
        <pc:inkChg chg="add mod">
          <ac:chgData name="李 扶差" userId="a393af2cdb5fa7a8" providerId="LiveId" clId="{772991D6-91FA-814F-8B5E-86B3C6A8A93C}" dt="2022-08-25T00:16:35.362" v="1975"/>
          <ac:inkMkLst>
            <pc:docMk/>
            <pc:sldMk cId="0" sldId="366"/>
            <ac:inkMk id="59" creationId="{BEA3467C-842D-E14C-970A-BB63278AC08E}"/>
          </ac:inkMkLst>
        </pc:inkChg>
        <pc:inkChg chg="add">
          <ac:chgData name="李 扶差" userId="a393af2cdb5fa7a8" providerId="LiveId" clId="{772991D6-91FA-814F-8B5E-86B3C6A8A93C}" dt="2022-08-25T00:16:46.228" v="1976" actId="9405"/>
          <ac:inkMkLst>
            <pc:docMk/>
            <pc:sldMk cId="0" sldId="366"/>
            <ac:inkMk id="61" creationId="{2448CA0F-4F61-884F-BBC2-53FCED87F407}"/>
          </ac:inkMkLst>
        </pc:inkChg>
        <pc:inkChg chg="add">
          <ac:chgData name="李 扶差" userId="a393af2cdb5fa7a8" providerId="LiveId" clId="{772991D6-91FA-814F-8B5E-86B3C6A8A93C}" dt="2022-08-25T00:17:14.871" v="1977" actId="9405"/>
          <ac:inkMkLst>
            <pc:docMk/>
            <pc:sldMk cId="0" sldId="366"/>
            <ac:inkMk id="62" creationId="{0FD02FC9-9E00-F845-BD48-EA5DEE580CCD}"/>
          </ac:inkMkLst>
        </pc:inkChg>
        <pc:inkChg chg="add mod">
          <ac:chgData name="李 扶差" userId="a393af2cdb5fa7a8" providerId="LiveId" clId="{772991D6-91FA-814F-8B5E-86B3C6A8A93C}" dt="2022-08-25T00:17:21.458" v="1980"/>
          <ac:inkMkLst>
            <pc:docMk/>
            <pc:sldMk cId="0" sldId="366"/>
            <ac:inkMk id="63" creationId="{AE6D3A04-E8E2-BA49-BBF8-47F3E185B442}"/>
          </ac:inkMkLst>
        </pc:inkChg>
        <pc:inkChg chg="add mod">
          <ac:chgData name="李 扶差" userId="a393af2cdb5fa7a8" providerId="LiveId" clId="{772991D6-91FA-814F-8B5E-86B3C6A8A93C}" dt="2022-08-25T00:17:21.458" v="1980"/>
          <ac:inkMkLst>
            <pc:docMk/>
            <pc:sldMk cId="0" sldId="366"/>
            <ac:inkMk id="23552" creationId="{39F5106C-DAF0-BD49-B704-9D3CCA7D40FD}"/>
          </ac:inkMkLst>
        </pc:inkChg>
      </pc:sldChg>
      <pc:sldChg chg="ord">
        <pc:chgData name="李 扶差" userId="a393af2cdb5fa7a8" providerId="LiveId" clId="{772991D6-91FA-814F-8B5E-86B3C6A8A93C}" dt="2022-08-20T08:41:03.622" v="1649" actId="20578"/>
        <pc:sldMkLst>
          <pc:docMk/>
          <pc:sldMk cId="0" sldId="369"/>
        </pc:sldMkLst>
      </pc:sldChg>
      <pc:sldChg chg="addSp delSp modSp new mod modAnim">
        <pc:chgData name="李 扶差" userId="a393af2cdb5fa7a8" providerId="LiveId" clId="{772991D6-91FA-814F-8B5E-86B3C6A8A93C}" dt="2022-08-18T08:29:43.201" v="30" actId="14100"/>
        <pc:sldMkLst>
          <pc:docMk/>
          <pc:sldMk cId="1342796129" sldId="370"/>
        </pc:sldMkLst>
        <pc:spChg chg="add mod">
          <ac:chgData name="李 扶差" userId="a393af2cdb5fa7a8" providerId="LiveId" clId="{772991D6-91FA-814F-8B5E-86B3C6A8A93C}" dt="2022-08-18T08:28:05.559" v="24" actId="1076"/>
          <ac:spMkLst>
            <pc:docMk/>
            <pc:sldMk cId="1342796129" sldId="370"/>
            <ac:spMk id="3" creationId="{F7C9114C-7EBF-0C4E-8BD7-AC934AAC0AB3}"/>
          </ac:spMkLst>
        </pc:spChg>
        <pc:spChg chg="add mod">
          <ac:chgData name="李 扶差" userId="a393af2cdb5fa7a8" providerId="LiveId" clId="{772991D6-91FA-814F-8B5E-86B3C6A8A93C}" dt="2022-08-18T08:29:40.400" v="29" actId="1076"/>
          <ac:spMkLst>
            <pc:docMk/>
            <pc:sldMk cId="1342796129" sldId="370"/>
            <ac:spMk id="5" creationId="{3BBA1D18-2A69-0F4C-B2C3-25C07854613C}"/>
          </ac:spMkLst>
        </pc:spChg>
        <pc:spChg chg="add del mod">
          <ac:chgData name="李 扶差" userId="a393af2cdb5fa7a8" providerId="LiveId" clId="{772991D6-91FA-814F-8B5E-86B3C6A8A93C}" dt="2022-08-18T08:26:51.401" v="17" actId="21"/>
          <ac:spMkLst>
            <pc:docMk/>
            <pc:sldMk cId="1342796129" sldId="370"/>
            <ac:spMk id="6" creationId="{BBD7B92C-9D59-BE47-B849-BE0FD1F118FD}"/>
          </ac:spMkLst>
        </pc:spChg>
        <pc:picChg chg="add mod">
          <ac:chgData name="李 扶差" userId="a393af2cdb5fa7a8" providerId="LiveId" clId="{772991D6-91FA-814F-8B5E-86B3C6A8A93C}" dt="2022-08-18T08:29:43.201" v="30" actId="14100"/>
          <ac:picMkLst>
            <pc:docMk/>
            <pc:sldMk cId="1342796129" sldId="370"/>
            <ac:picMk id="1026" creationId="{568D66E9-3102-0944-8BA6-AD078D310F1F}"/>
          </ac:picMkLst>
        </pc:picChg>
      </pc:sldChg>
      <pc:sldChg chg="addSp delSp modSp new mod modAnim">
        <pc:chgData name="李 扶差" userId="a393af2cdb5fa7a8" providerId="LiveId" clId="{772991D6-91FA-814F-8B5E-86B3C6A8A93C}" dt="2022-08-24T00:15:44.735" v="1732" actId="9405"/>
        <pc:sldMkLst>
          <pc:docMk/>
          <pc:sldMk cId="3152097862" sldId="371"/>
        </pc:sldMkLst>
        <pc:spChg chg="add mod">
          <ac:chgData name="李 扶差" userId="a393af2cdb5fa7a8" providerId="LiveId" clId="{772991D6-91FA-814F-8B5E-86B3C6A8A93C}" dt="2022-08-18T08:27:23.631" v="22" actId="207"/>
          <ac:spMkLst>
            <pc:docMk/>
            <pc:sldMk cId="3152097862" sldId="371"/>
            <ac:spMk id="2" creationId="{1CBE9519-77F0-6B40-B7AD-F80CFFCFD08D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5" creationId="{63B094C3-4613-CC4B-AEF2-64EB5FC1F679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6" creationId="{5D2CA65B-0FC7-9A4C-A453-E8778AE040D3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8" creationId="{4B06548A-A62D-BD4C-964B-F7954EB99A0B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10" creationId="{FE071222-5855-9245-A6C5-19A0B3BC9718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12" creationId="{B15F11BA-4B8E-5B4B-B08F-03A4B2507593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13" creationId="{8FFC10DF-BC37-5C4B-BCA4-99CCE3084AA7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14" creationId="{64C5DB6A-36FD-0443-99E8-2A70C9024C41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15" creationId="{D912A3B7-3EE2-D849-8AC4-163ECD26384E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16" creationId="{33918520-721C-8D49-B633-AC7726EBEFCF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17" creationId="{D4D58006-337F-B249-99FF-BA2DB2A2BAD8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18" creationId="{C5541B18-43C5-D84C-A3EC-9A7A2F6ACB0A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19" creationId="{59F0F834-069A-644D-A5B8-4C2637D35D15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20" creationId="{86E7A0DE-1B6A-0143-A892-25F85EE6CE59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21" creationId="{0E81BB01-EDA2-5F45-9A9F-FA033E0B9A70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24" creationId="{6E4D9C84-B602-C34D-B26F-151B53EE5426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25" creationId="{EE904DBF-1836-5749-95F7-3975C2D2BBB2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26" creationId="{6A6EFB3E-A0E4-8D4F-8DEC-A9B2DB289AD5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27" creationId="{0FE4526E-38B9-0A42-B91D-5B9632417FA7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28" creationId="{4F1CF32C-B7B3-6D4F-B05E-FB29F0F77147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29" creationId="{5CC85398-DB1B-7D4D-996F-770F0403F246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33" creationId="{D6FCDF84-CF5F-AB4D-B62B-4F456B26DE76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34" creationId="{0637AA8B-C3B5-864D-B5F0-4B13B7F0532C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35" creationId="{AB8022EA-C438-5742-BB3C-26AE8DFEBE99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36" creationId="{BB526185-EEFA-D349-B211-ECA2A397E828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37" creationId="{EB35E42A-6668-834E-BE0E-5349CD2C1DE0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38" creationId="{AE6BA244-C744-FB43-8176-011BCA02208D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39" creationId="{7B9147A2-D355-B541-BE7A-DDDD42BFF325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40" creationId="{BF7F9429-5083-FC4E-B64A-94B70FF53550}"/>
          </ac:spMkLst>
        </pc:spChg>
        <pc:spChg chg="mod">
          <ac:chgData name="李 扶差" userId="a393af2cdb5fa7a8" providerId="LiveId" clId="{772991D6-91FA-814F-8B5E-86B3C6A8A93C}" dt="2022-08-18T08:28:23.066" v="26" actId="1076"/>
          <ac:spMkLst>
            <pc:docMk/>
            <pc:sldMk cId="3152097862" sldId="371"/>
            <ac:spMk id="41" creationId="{9E8E2003-EEF3-7B43-AF42-9B0052653421}"/>
          </ac:spMkLst>
        </pc:spChg>
        <pc:grpChg chg="add mod">
          <ac:chgData name="李 扶差" userId="a393af2cdb5fa7a8" providerId="LiveId" clId="{772991D6-91FA-814F-8B5E-86B3C6A8A93C}" dt="2022-08-18T08:28:23.066" v="26" actId="1076"/>
          <ac:grpSpMkLst>
            <pc:docMk/>
            <pc:sldMk cId="3152097862" sldId="371"/>
            <ac:grpSpMk id="3" creationId="{59A5F50B-59A8-D644-9F5A-6D12933BD11E}"/>
          </ac:grpSpMkLst>
        </pc:grpChg>
        <pc:grpChg chg="mod">
          <ac:chgData name="李 扶差" userId="a393af2cdb5fa7a8" providerId="LiveId" clId="{772991D6-91FA-814F-8B5E-86B3C6A8A93C}" dt="2022-08-18T08:28:23.066" v="26" actId="1076"/>
          <ac:grpSpMkLst>
            <pc:docMk/>
            <pc:sldMk cId="3152097862" sldId="371"/>
            <ac:grpSpMk id="4" creationId="{147F20B3-0D66-DD4A-8E09-2098E16D4253}"/>
          </ac:grpSpMkLst>
        </pc:grpChg>
        <pc:grpChg chg="mod">
          <ac:chgData name="李 扶差" userId="a393af2cdb5fa7a8" providerId="LiveId" clId="{772991D6-91FA-814F-8B5E-86B3C6A8A93C}" dt="2022-08-18T08:28:23.066" v="26" actId="1076"/>
          <ac:grpSpMkLst>
            <pc:docMk/>
            <pc:sldMk cId="3152097862" sldId="371"/>
            <ac:grpSpMk id="7" creationId="{B59E22CA-9417-B542-9BF7-1F91ECD2FCEF}"/>
          </ac:grpSpMkLst>
        </pc:grpChg>
        <pc:grpChg chg="mod">
          <ac:chgData name="李 扶差" userId="a393af2cdb5fa7a8" providerId="LiveId" clId="{772991D6-91FA-814F-8B5E-86B3C6A8A93C}" dt="2022-08-18T08:28:23.066" v="26" actId="1076"/>
          <ac:grpSpMkLst>
            <pc:docMk/>
            <pc:sldMk cId="3152097862" sldId="371"/>
            <ac:grpSpMk id="9" creationId="{AE8B4FEA-6CEF-F741-8298-7BD6BABDE323}"/>
          </ac:grpSpMkLst>
        </pc:grpChg>
        <pc:grpChg chg="mod">
          <ac:chgData name="李 扶差" userId="a393af2cdb5fa7a8" providerId="LiveId" clId="{772991D6-91FA-814F-8B5E-86B3C6A8A93C}" dt="2022-08-18T08:28:23.066" v="26" actId="1076"/>
          <ac:grpSpMkLst>
            <pc:docMk/>
            <pc:sldMk cId="3152097862" sldId="371"/>
            <ac:grpSpMk id="11" creationId="{03101B9F-C938-6A49-BDD3-2A0E61C6706D}"/>
          </ac:grpSpMkLst>
        </pc:grpChg>
        <pc:grpChg chg="mod">
          <ac:chgData name="李 扶差" userId="a393af2cdb5fa7a8" providerId="LiveId" clId="{772991D6-91FA-814F-8B5E-86B3C6A8A93C}" dt="2022-08-18T08:28:23.066" v="26" actId="1076"/>
          <ac:grpSpMkLst>
            <pc:docMk/>
            <pc:sldMk cId="3152097862" sldId="371"/>
            <ac:grpSpMk id="22" creationId="{35C038C5-04AE-3646-9CD9-05FFD9811658}"/>
          </ac:grpSpMkLst>
        </pc:grpChg>
        <pc:grpChg chg="mod">
          <ac:chgData name="李 扶差" userId="a393af2cdb5fa7a8" providerId="LiveId" clId="{772991D6-91FA-814F-8B5E-86B3C6A8A93C}" dt="2022-08-18T08:28:23.066" v="26" actId="1076"/>
          <ac:grpSpMkLst>
            <pc:docMk/>
            <pc:sldMk cId="3152097862" sldId="371"/>
            <ac:grpSpMk id="23" creationId="{8702638B-276D-2D44-986F-36A673C38937}"/>
          </ac:grpSpMkLst>
        </pc:grpChg>
        <pc:grpChg chg="mod">
          <ac:chgData name="李 扶差" userId="a393af2cdb5fa7a8" providerId="LiveId" clId="{772991D6-91FA-814F-8B5E-86B3C6A8A93C}" dt="2022-08-18T08:28:23.066" v="26" actId="1076"/>
          <ac:grpSpMkLst>
            <pc:docMk/>
            <pc:sldMk cId="3152097862" sldId="371"/>
            <ac:grpSpMk id="30" creationId="{7599348D-37EE-764F-BC9A-AE7D5ED22B48}"/>
          </ac:grpSpMkLst>
        </pc:grpChg>
        <pc:grpChg chg="mod">
          <ac:chgData name="李 扶差" userId="a393af2cdb5fa7a8" providerId="LiveId" clId="{772991D6-91FA-814F-8B5E-86B3C6A8A93C}" dt="2022-08-18T08:28:23.066" v="26" actId="1076"/>
          <ac:grpSpMkLst>
            <pc:docMk/>
            <pc:sldMk cId="3152097862" sldId="371"/>
            <ac:grpSpMk id="31" creationId="{9BF99039-64B0-D645-A3D8-E6C3684F3D7B}"/>
          </ac:grpSpMkLst>
        </pc:grpChg>
        <pc:grpChg chg="mod">
          <ac:chgData name="李 扶差" userId="a393af2cdb5fa7a8" providerId="LiveId" clId="{772991D6-91FA-814F-8B5E-86B3C6A8A93C}" dt="2022-08-18T08:28:23.066" v="26" actId="1076"/>
          <ac:grpSpMkLst>
            <pc:docMk/>
            <pc:sldMk cId="3152097862" sldId="371"/>
            <ac:grpSpMk id="32" creationId="{BCF093F9-C809-0F49-97C4-8DC62823761E}"/>
          </ac:grpSpMkLst>
        </pc:grpChg>
        <pc:grpChg chg="del mod">
          <ac:chgData name="李 扶差" userId="a393af2cdb5fa7a8" providerId="LiveId" clId="{772991D6-91FA-814F-8B5E-86B3C6A8A93C}" dt="2022-08-24T00:15:01.880" v="1725"/>
          <ac:grpSpMkLst>
            <pc:docMk/>
            <pc:sldMk cId="3152097862" sldId="371"/>
            <ac:grpSpMk id="46" creationId="{2DCE3948-099C-1A48-8BF2-F368772E65D0}"/>
          </ac:grpSpMkLst>
        </pc:grpChg>
        <pc:inkChg chg="add del">
          <ac:chgData name="李 扶差" userId="a393af2cdb5fa7a8" providerId="LiveId" clId="{772991D6-91FA-814F-8B5E-86B3C6A8A93C}" dt="2022-08-24T00:15:01.880" v="1724"/>
          <ac:inkMkLst>
            <pc:docMk/>
            <pc:sldMk cId="3152097862" sldId="371"/>
            <ac:inkMk id="42" creationId="{97B53145-0416-3149-9B19-7487FB69AD85}"/>
          </ac:inkMkLst>
        </pc:inkChg>
        <pc:inkChg chg="add del">
          <ac:chgData name="李 扶差" userId="a393af2cdb5fa7a8" providerId="LiveId" clId="{772991D6-91FA-814F-8B5E-86B3C6A8A93C}" dt="2022-08-24T00:15:01.878" v="1722"/>
          <ac:inkMkLst>
            <pc:docMk/>
            <pc:sldMk cId="3152097862" sldId="371"/>
            <ac:inkMk id="43" creationId="{2515ABF6-B392-8841-ADC7-9FC9FC86E759}"/>
          </ac:inkMkLst>
        </pc:inkChg>
        <pc:inkChg chg="add del mod">
          <ac:chgData name="李 扶差" userId="a393af2cdb5fa7a8" providerId="LiveId" clId="{772991D6-91FA-814F-8B5E-86B3C6A8A93C}" dt="2022-08-24T00:15:01.881" v="1727"/>
          <ac:inkMkLst>
            <pc:docMk/>
            <pc:sldMk cId="3152097862" sldId="371"/>
            <ac:inkMk id="44" creationId="{FB5F99DE-49A2-6C4B-84A9-5A941856072E}"/>
          </ac:inkMkLst>
        </pc:inkChg>
        <pc:inkChg chg="add del mod">
          <ac:chgData name="李 扶差" userId="a393af2cdb5fa7a8" providerId="LiveId" clId="{772991D6-91FA-814F-8B5E-86B3C6A8A93C}" dt="2022-08-24T00:15:01.880" v="1725"/>
          <ac:inkMkLst>
            <pc:docMk/>
            <pc:sldMk cId="3152097862" sldId="371"/>
            <ac:inkMk id="45" creationId="{030A716F-C2B3-B742-901D-576FC3DA644B}"/>
          </ac:inkMkLst>
        </pc:inkChg>
        <pc:inkChg chg="add">
          <ac:chgData name="李 扶差" userId="a393af2cdb5fa7a8" providerId="LiveId" clId="{772991D6-91FA-814F-8B5E-86B3C6A8A93C}" dt="2022-08-24T00:14:21.288" v="1717" actId="9405"/>
          <ac:inkMkLst>
            <pc:docMk/>
            <pc:sldMk cId="3152097862" sldId="371"/>
            <ac:inkMk id="47" creationId="{D15C274B-EDD7-A441-B712-D48F913EF4F9}"/>
          </ac:inkMkLst>
        </pc:inkChg>
        <pc:inkChg chg="add del">
          <ac:chgData name="李 扶差" userId="a393af2cdb5fa7a8" providerId="LiveId" clId="{772991D6-91FA-814F-8B5E-86B3C6A8A93C}" dt="2022-08-24T00:15:01.881" v="1726"/>
          <ac:inkMkLst>
            <pc:docMk/>
            <pc:sldMk cId="3152097862" sldId="371"/>
            <ac:inkMk id="48" creationId="{F33B0C5D-C345-2B41-A3F7-274750BC2091}"/>
          </ac:inkMkLst>
        </pc:inkChg>
        <pc:inkChg chg="add del">
          <ac:chgData name="李 扶差" userId="a393af2cdb5fa7a8" providerId="LiveId" clId="{772991D6-91FA-814F-8B5E-86B3C6A8A93C}" dt="2022-08-24T00:15:01.866" v="1721"/>
          <ac:inkMkLst>
            <pc:docMk/>
            <pc:sldMk cId="3152097862" sldId="371"/>
            <ac:inkMk id="49" creationId="{18179449-7BD2-344B-A2C3-68E1EA9D490E}"/>
          </ac:inkMkLst>
        </pc:inkChg>
        <pc:inkChg chg="add del">
          <ac:chgData name="李 扶差" userId="a393af2cdb5fa7a8" providerId="LiveId" clId="{772991D6-91FA-814F-8B5E-86B3C6A8A93C}" dt="2022-08-24T00:15:01.879" v="1723"/>
          <ac:inkMkLst>
            <pc:docMk/>
            <pc:sldMk cId="3152097862" sldId="371"/>
            <ac:inkMk id="50" creationId="{0F4AF0DD-027E-C241-B61B-709ADFF77D55}"/>
          </ac:inkMkLst>
        </pc:inkChg>
        <pc:inkChg chg="add">
          <ac:chgData name="李 扶差" userId="a393af2cdb5fa7a8" providerId="LiveId" clId="{772991D6-91FA-814F-8B5E-86B3C6A8A93C}" dt="2022-08-24T00:15:12.429" v="1728" actId="9405"/>
          <ac:inkMkLst>
            <pc:docMk/>
            <pc:sldMk cId="3152097862" sldId="371"/>
            <ac:inkMk id="51" creationId="{9FF09662-A8B9-7A4D-A4A1-6A752B373F35}"/>
          </ac:inkMkLst>
        </pc:inkChg>
        <pc:inkChg chg="add">
          <ac:chgData name="李 扶差" userId="a393af2cdb5fa7a8" providerId="LiveId" clId="{772991D6-91FA-814F-8B5E-86B3C6A8A93C}" dt="2022-08-24T00:15:22.479" v="1729" actId="9405"/>
          <ac:inkMkLst>
            <pc:docMk/>
            <pc:sldMk cId="3152097862" sldId="371"/>
            <ac:inkMk id="52" creationId="{1C11A93A-AC71-F847-B677-1D64F699756A}"/>
          </ac:inkMkLst>
        </pc:inkChg>
        <pc:inkChg chg="add">
          <ac:chgData name="李 扶差" userId="a393af2cdb5fa7a8" providerId="LiveId" clId="{772991D6-91FA-814F-8B5E-86B3C6A8A93C}" dt="2022-08-24T00:15:25.355" v="1730" actId="9405"/>
          <ac:inkMkLst>
            <pc:docMk/>
            <pc:sldMk cId="3152097862" sldId="371"/>
            <ac:inkMk id="53" creationId="{C2CD8A17-8739-0443-A8E0-592DBC3B31AB}"/>
          </ac:inkMkLst>
        </pc:inkChg>
        <pc:inkChg chg="add">
          <ac:chgData name="李 扶差" userId="a393af2cdb5fa7a8" providerId="LiveId" clId="{772991D6-91FA-814F-8B5E-86B3C6A8A93C}" dt="2022-08-24T00:15:36.529" v="1731" actId="9405"/>
          <ac:inkMkLst>
            <pc:docMk/>
            <pc:sldMk cId="3152097862" sldId="371"/>
            <ac:inkMk id="54" creationId="{4B39B1A9-1B97-AE48-B737-ACABE47A4280}"/>
          </ac:inkMkLst>
        </pc:inkChg>
        <pc:inkChg chg="add">
          <ac:chgData name="李 扶差" userId="a393af2cdb5fa7a8" providerId="LiveId" clId="{772991D6-91FA-814F-8B5E-86B3C6A8A93C}" dt="2022-08-24T00:15:44.735" v="1732" actId="9405"/>
          <ac:inkMkLst>
            <pc:docMk/>
            <pc:sldMk cId="3152097862" sldId="371"/>
            <ac:inkMk id="55" creationId="{09301E6C-EEE8-E943-9B68-0DC3FFAA191B}"/>
          </ac:inkMkLst>
        </pc:inkChg>
      </pc:sldChg>
      <pc:sldChg chg="addSp modSp new mod">
        <pc:chgData name="李 扶差" userId="a393af2cdb5fa7a8" providerId="LiveId" clId="{772991D6-91FA-814F-8B5E-86B3C6A8A93C}" dt="2022-08-24T00:20:11.630" v="1751" actId="9405"/>
        <pc:sldMkLst>
          <pc:docMk/>
          <pc:sldMk cId="3724498785" sldId="372"/>
        </pc:sldMkLst>
        <pc:spChg chg="add mod">
          <ac:chgData name="李 扶差" userId="a393af2cdb5fa7a8" providerId="LiveId" clId="{772991D6-91FA-814F-8B5E-86B3C6A8A93C}" dt="2022-08-18T09:01:52.487" v="33" actId="1076"/>
          <ac:spMkLst>
            <pc:docMk/>
            <pc:sldMk cId="3724498785" sldId="372"/>
            <ac:spMk id="3" creationId="{2306C607-9BF7-7649-A71F-F4AE57009D90}"/>
          </ac:spMkLst>
        </pc:spChg>
        <pc:spChg chg="add mod">
          <ac:chgData name="李 扶差" userId="a393af2cdb5fa7a8" providerId="LiveId" clId="{772991D6-91FA-814F-8B5E-86B3C6A8A93C}" dt="2022-08-18T09:04:09.085" v="88" actId="20577"/>
          <ac:spMkLst>
            <pc:docMk/>
            <pc:sldMk cId="3724498785" sldId="372"/>
            <ac:spMk id="5" creationId="{0D5A7950-43D5-5046-A7AB-2905E8BE227C}"/>
          </ac:spMkLst>
        </pc:spChg>
        <pc:picChg chg="add mod">
          <ac:chgData name="李 扶差" userId="a393af2cdb5fa7a8" providerId="LiveId" clId="{772991D6-91FA-814F-8B5E-86B3C6A8A93C}" dt="2022-08-18T09:08:03.338" v="90" actId="1076"/>
          <ac:picMkLst>
            <pc:docMk/>
            <pc:sldMk cId="3724498785" sldId="372"/>
            <ac:picMk id="3074" creationId="{B0971DC1-BB36-2B4B-9AEE-9258F30DAB58}"/>
          </ac:picMkLst>
        </pc:picChg>
        <pc:inkChg chg="add">
          <ac:chgData name="李 扶差" userId="a393af2cdb5fa7a8" providerId="LiveId" clId="{772991D6-91FA-814F-8B5E-86B3C6A8A93C}" dt="2022-08-24T00:20:11.630" v="1751" actId="9405"/>
          <ac:inkMkLst>
            <pc:docMk/>
            <pc:sldMk cId="3724498785" sldId="372"/>
            <ac:inkMk id="2" creationId="{C5222976-D039-2145-87FF-CB28F234E441}"/>
          </ac:inkMkLst>
        </pc:inkChg>
      </pc:sldChg>
      <pc:sldChg chg="addSp modSp new mod">
        <pc:chgData name="李 扶差" userId="a393af2cdb5fa7a8" providerId="LiveId" clId="{772991D6-91FA-814F-8B5E-86B3C6A8A93C}" dt="2022-08-18T09:35:14.981" v="122" actId="14100"/>
        <pc:sldMkLst>
          <pc:docMk/>
          <pc:sldMk cId="1205541312" sldId="373"/>
        </pc:sldMkLst>
        <pc:spChg chg="add mod">
          <ac:chgData name="李 扶差" userId="a393af2cdb5fa7a8" providerId="LiveId" clId="{772991D6-91FA-814F-8B5E-86B3C6A8A93C}" dt="2022-08-18T09:15:10.278" v="96" actId="1076"/>
          <ac:spMkLst>
            <pc:docMk/>
            <pc:sldMk cId="1205541312" sldId="373"/>
            <ac:spMk id="3" creationId="{084653D3-4CBA-7140-82EE-5BCA3A7DA869}"/>
          </ac:spMkLst>
        </pc:spChg>
        <pc:spChg chg="add mod">
          <ac:chgData name="李 扶差" userId="a393af2cdb5fa7a8" providerId="LiveId" clId="{772991D6-91FA-814F-8B5E-86B3C6A8A93C}" dt="2022-08-18T09:22:40.786" v="118" actId="1076"/>
          <ac:spMkLst>
            <pc:docMk/>
            <pc:sldMk cId="1205541312" sldId="373"/>
            <ac:spMk id="5" creationId="{679E6230-4C44-8A42-9BD2-C207B12EB894}"/>
          </ac:spMkLst>
        </pc:spChg>
        <pc:picChg chg="add mod">
          <ac:chgData name="李 扶差" userId="a393af2cdb5fa7a8" providerId="LiveId" clId="{772991D6-91FA-814F-8B5E-86B3C6A8A93C}" dt="2022-08-18T09:35:14.981" v="122" actId="14100"/>
          <ac:picMkLst>
            <pc:docMk/>
            <pc:sldMk cId="1205541312" sldId="373"/>
            <ac:picMk id="5122" creationId="{486DCA3B-1DB5-AF45-A45C-ABE1ACFFF24C}"/>
          </ac:picMkLst>
        </pc:picChg>
      </pc:sldChg>
      <pc:sldChg chg="addSp modSp new mod">
        <pc:chgData name="李 扶差" userId="a393af2cdb5fa7a8" providerId="LiveId" clId="{772991D6-91FA-814F-8B5E-86B3C6A8A93C}" dt="2022-08-24T00:25:15.838" v="1786" actId="9405"/>
        <pc:sldMkLst>
          <pc:docMk/>
          <pc:sldMk cId="2396064473" sldId="374"/>
        </pc:sldMkLst>
        <pc:spChg chg="add mod">
          <ac:chgData name="李 扶差" userId="a393af2cdb5fa7a8" providerId="LiveId" clId="{772991D6-91FA-814F-8B5E-86B3C6A8A93C}" dt="2022-08-18T09:36:16.182" v="129" actId="14100"/>
          <ac:spMkLst>
            <pc:docMk/>
            <pc:sldMk cId="2396064473" sldId="374"/>
            <ac:spMk id="3" creationId="{080C8345-ABC2-2745-8354-4F95C44387BC}"/>
          </ac:spMkLst>
        </pc:spChg>
        <pc:inkChg chg="add">
          <ac:chgData name="李 扶差" userId="a393af2cdb5fa7a8" providerId="LiveId" clId="{772991D6-91FA-814F-8B5E-86B3C6A8A93C}" dt="2022-08-24T00:24:44.238" v="1785" actId="9405"/>
          <ac:inkMkLst>
            <pc:docMk/>
            <pc:sldMk cId="2396064473" sldId="374"/>
            <ac:inkMk id="2" creationId="{A9BBA0BD-31A9-654D-BC11-E1DA7128C607}"/>
          </ac:inkMkLst>
        </pc:inkChg>
        <pc:inkChg chg="add">
          <ac:chgData name="李 扶差" userId="a393af2cdb5fa7a8" providerId="LiveId" clId="{772991D6-91FA-814F-8B5E-86B3C6A8A93C}" dt="2022-08-24T00:25:15.838" v="1786" actId="9405"/>
          <ac:inkMkLst>
            <pc:docMk/>
            <pc:sldMk cId="2396064473" sldId="374"/>
            <ac:inkMk id="4" creationId="{E921B1CB-092E-8B46-B72E-E1303A5A64A4}"/>
          </ac:inkMkLst>
        </pc:inkChg>
      </pc:sldChg>
      <pc:sldChg chg="addSp delSp modSp new mod">
        <pc:chgData name="李 扶差" userId="a393af2cdb5fa7a8" providerId="LiveId" clId="{772991D6-91FA-814F-8B5E-86B3C6A8A93C}" dt="2022-08-25T02:01:41.623" v="2061"/>
        <pc:sldMkLst>
          <pc:docMk/>
          <pc:sldMk cId="3470975877" sldId="375"/>
        </pc:sldMkLst>
        <pc:spChg chg="add mod">
          <ac:chgData name="李 扶差" userId="a393af2cdb5fa7a8" providerId="LiveId" clId="{772991D6-91FA-814F-8B5E-86B3C6A8A93C}" dt="2022-08-18T09:56:58.533" v="345" actId="1076"/>
          <ac:spMkLst>
            <pc:docMk/>
            <pc:sldMk cId="3470975877" sldId="375"/>
            <ac:spMk id="3" creationId="{C5C4A223-0B75-7549-A4E9-F9F8798F5D16}"/>
          </ac:spMkLst>
        </pc:spChg>
        <pc:grpChg chg="del mod">
          <ac:chgData name="李 扶差" userId="a393af2cdb5fa7a8" providerId="LiveId" clId="{772991D6-91FA-814F-8B5E-86B3C6A8A93C}" dt="2022-08-24T00:24:12.836" v="1779"/>
          <ac:grpSpMkLst>
            <pc:docMk/>
            <pc:sldMk cId="3470975877" sldId="375"/>
            <ac:grpSpMk id="29" creationId="{0AEC649D-06F7-3648-97B8-62114C1D6A94}"/>
          </ac:grpSpMkLst>
        </pc:grpChg>
        <pc:grpChg chg="del mod">
          <ac:chgData name="李 扶差" userId="a393af2cdb5fa7a8" providerId="LiveId" clId="{772991D6-91FA-814F-8B5E-86B3C6A8A93C}" dt="2022-08-24T00:24:14.565" v="1781"/>
          <ac:grpSpMkLst>
            <pc:docMk/>
            <pc:sldMk cId="3470975877" sldId="375"/>
            <ac:grpSpMk id="31" creationId="{1C3E66AF-DFCE-4D41-A08F-7577A08C15ED}"/>
          </ac:grpSpMkLst>
        </pc:grpChg>
        <pc:grpChg chg="del mod">
          <ac:chgData name="李 扶差" userId="a393af2cdb5fa7a8" providerId="LiveId" clId="{772991D6-91FA-814F-8B5E-86B3C6A8A93C}" dt="2022-08-24T00:24:16.865" v="1783"/>
          <ac:grpSpMkLst>
            <pc:docMk/>
            <pc:sldMk cId="3470975877" sldId="375"/>
            <ac:grpSpMk id="33" creationId="{932891DE-86B3-9443-91C0-68AF94CBB1BB}"/>
          </ac:grpSpMkLst>
        </pc:grpChg>
        <pc:grpChg chg="mod">
          <ac:chgData name="李 扶差" userId="a393af2cdb5fa7a8" providerId="LiveId" clId="{772991D6-91FA-814F-8B5E-86B3C6A8A93C}" dt="2022-08-24T00:24:16.865" v="1783"/>
          <ac:grpSpMkLst>
            <pc:docMk/>
            <pc:sldMk cId="3470975877" sldId="375"/>
            <ac:grpSpMk id="35" creationId="{1B3B32FD-70C0-5A44-804B-DA044F761FD0}"/>
          </ac:grpSpMkLst>
        </pc:grpChg>
        <pc:grpChg chg="del mod">
          <ac:chgData name="李 扶差" userId="a393af2cdb5fa7a8" providerId="LiveId" clId="{772991D6-91FA-814F-8B5E-86B3C6A8A93C}" dt="2022-08-25T02:00:52.950" v="2040"/>
          <ac:grpSpMkLst>
            <pc:docMk/>
            <pc:sldMk cId="3470975877" sldId="375"/>
            <ac:grpSpMk id="42" creationId="{0FB2F8F2-F7B6-9F43-AC28-2CAE8664DC30}"/>
          </ac:grpSpMkLst>
        </pc:grpChg>
        <pc:grpChg chg="mod">
          <ac:chgData name="李 扶差" userId="a393af2cdb5fa7a8" providerId="LiveId" clId="{772991D6-91FA-814F-8B5E-86B3C6A8A93C}" dt="2022-08-25T02:01:41.623" v="2061"/>
          <ac:grpSpMkLst>
            <pc:docMk/>
            <pc:sldMk cId="3470975877" sldId="375"/>
            <ac:grpSpMk id="51" creationId="{C66F4165-8E06-6A45-BC4F-EC723A81CEC9}"/>
          </ac:grpSpMkLst>
        </pc:grpChg>
        <pc:graphicFrameChg chg="add mod modGraphic">
          <ac:chgData name="李 扶差" userId="a393af2cdb5fa7a8" providerId="LiveId" clId="{772991D6-91FA-814F-8B5E-86B3C6A8A93C}" dt="2022-08-18T09:48:26.003" v="224" actId="207"/>
          <ac:graphicFrameMkLst>
            <pc:docMk/>
            <pc:sldMk cId="3470975877" sldId="375"/>
            <ac:graphicFrameMk id="4" creationId="{7073FA10-0220-6F4D-AD1F-17B44725B957}"/>
          </ac:graphicFrameMkLst>
        </pc:graphicFrameChg>
        <pc:graphicFrameChg chg="add del">
          <ac:chgData name="李 扶差" userId="a393af2cdb5fa7a8" providerId="LiveId" clId="{772991D6-91FA-814F-8B5E-86B3C6A8A93C}" dt="2022-08-18T09:51:31.830" v="254" actId="3680"/>
          <ac:graphicFrameMkLst>
            <pc:docMk/>
            <pc:sldMk cId="3470975877" sldId="375"/>
            <ac:graphicFrameMk id="5" creationId="{9E6D0839-3C70-E84C-AB36-8F71B850062D}"/>
          </ac:graphicFrameMkLst>
        </pc:graphicFrameChg>
        <pc:graphicFrameChg chg="add mod modGraphic">
          <ac:chgData name="李 扶差" userId="a393af2cdb5fa7a8" providerId="LiveId" clId="{772991D6-91FA-814F-8B5E-86B3C6A8A93C}" dt="2022-08-18T09:50:33.558" v="250" actId="207"/>
          <ac:graphicFrameMkLst>
            <pc:docMk/>
            <pc:sldMk cId="3470975877" sldId="375"/>
            <ac:graphicFrameMk id="8" creationId="{E5ED07BF-A333-0848-8C0B-396DAC3727AB}"/>
          </ac:graphicFrameMkLst>
        </pc:graphicFrameChg>
        <pc:graphicFrameChg chg="add mod modGraphic">
          <ac:chgData name="李 扶差" userId="a393af2cdb5fa7a8" providerId="LiveId" clId="{772991D6-91FA-814F-8B5E-86B3C6A8A93C}" dt="2022-08-18T09:50:49.356" v="252" actId="207"/>
          <ac:graphicFrameMkLst>
            <pc:docMk/>
            <pc:sldMk cId="3470975877" sldId="375"/>
            <ac:graphicFrameMk id="9" creationId="{FB6FA70E-69E0-4742-B9C4-DDACE5F82727}"/>
          </ac:graphicFrameMkLst>
        </pc:graphicFrameChg>
        <pc:graphicFrameChg chg="add mod modGraphic">
          <ac:chgData name="李 扶差" userId="a393af2cdb5fa7a8" providerId="LiveId" clId="{772991D6-91FA-814F-8B5E-86B3C6A8A93C}" dt="2022-08-18T09:56:52.068" v="344" actId="207"/>
          <ac:graphicFrameMkLst>
            <pc:docMk/>
            <pc:sldMk cId="3470975877" sldId="375"/>
            <ac:graphicFrameMk id="11" creationId="{BC74E2C5-18A4-F34C-8755-DE367EAA70D4}"/>
          </ac:graphicFrameMkLst>
        </pc:graphicFrameChg>
        <pc:picChg chg="add del mod">
          <ac:chgData name="李 扶差" userId="a393af2cdb5fa7a8" providerId="LiveId" clId="{772991D6-91FA-814F-8B5E-86B3C6A8A93C}" dt="2022-08-18T09:46:21.824" v="175" actId="21"/>
          <ac:picMkLst>
            <pc:docMk/>
            <pc:sldMk cId="3470975877" sldId="375"/>
            <ac:picMk id="6146" creationId="{A66C1542-6EDB-FF47-91E8-1581536F706A}"/>
          </ac:picMkLst>
        </pc:picChg>
        <pc:picChg chg="add del mod">
          <ac:chgData name="李 扶差" userId="a393af2cdb5fa7a8" providerId="LiveId" clId="{772991D6-91FA-814F-8B5E-86B3C6A8A93C}" dt="2022-08-18T09:48:31.359" v="225" actId="478"/>
          <ac:picMkLst>
            <pc:docMk/>
            <pc:sldMk cId="3470975877" sldId="375"/>
            <ac:picMk id="6148" creationId="{2C605F37-D632-734A-BBBF-DACA76201A19}"/>
          </ac:picMkLst>
        </pc:picChg>
        <pc:picChg chg="add del mod">
          <ac:chgData name="李 扶差" userId="a393af2cdb5fa7a8" providerId="LiveId" clId="{772991D6-91FA-814F-8B5E-86B3C6A8A93C}" dt="2022-08-18T09:49:28.661" v="237" actId="478"/>
          <ac:picMkLst>
            <pc:docMk/>
            <pc:sldMk cId="3470975877" sldId="375"/>
            <ac:picMk id="6150" creationId="{AD91E6DE-8AAA-CB48-8DE8-723BBA4F4ADF}"/>
          </ac:picMkLst>
        </pc:picChg>
        <pc:inkChg chg="add del">
          <ac:chgData name="李 扶差" userId="a393af2cdb5fa7a8" providerId="LiveId" clId="{772991D6-91FA-814F-8B5E-86B3C6A8A93C}" dt="2022-08-25T02:00:52.954" v="2047"/>
          <ac:inkMkLst>
            <pc:docMk/>
            <pc:sldMk cId="3470975877" sldId="375"/>
            <ac:inkMk id="2" creationId="{1B008E17-2F59-4840-811C-868CFCCD78C6}"/>
          </ac:inkMkLst>
        </pc:inkChg>
        <pc:inkChg chg="add del">
          <ac:chgData name="李 扶差" userId="a393af2cdb5fa7a8" providerId="LiveId" clId="{772991D6-91FA-814F-8B5E-86B3C6A8A93C}" dt="2022-08-25T02:00:52.955" v="2048"/>
          <ac:inkMkLst>
            <pc:docMk/>
            <pc:sldMk cId="3470975877" sldId="375"/>
            <ac:inkMk id="5" creationId="{431173D6-1F43-AF46-B82D-F2E7D17C0904}"/>
          </ac:inkMkLst>
        </pc:inkChg>
        <pc:inkChg chg="add del">
          <ac:chgData name="李 扶差" userId="a393af2cdb5fa7a8" providerId="LiveId" clId="{772991D6-91FA-814F-8B5E-86B3C6A8A93C}" dt="2022-08-25T02:00:52.952" v="2043"/>
          <ac:inkMkLst>
            <pc:docMk/>
            <pc:sldMk cId="3470975877" sldId="375"/>
            <ac:inkMk id="6" creationId="{D223BA8F-5385-F047-82EA-DAD030C8DFF8}"/>
          </ac:inkMkLst>
        </pc:inkChg>
        <pc:inkChg chg="add del">
          <ac:chgData name="李 扶差" userId="a393af2cdb5fa7a8" providerId="LiveId" clId="{772991D6-91FA-814F-8B5E-86B3C6A8A93C}" dt="2022-08-25T02:00:52.947" v="2034"/>
          <ac:inkMkLst>
            <pc:docMk/>
            <pc:sldMk cId="3470975877" sldId="375"/>
            <ac:inkMk id="7" creationId="{F7A8A8C5-E3EC-6843-9417-E373CFA17665}"/>
          </ac:inkMkLst>
        </pc:inkChg>
        <pc:inkChg chg="add del">
          <ac:chgData name="李 扶差" userId="a393af2cdb5fa7a8" providerId="LiveId" clId="{772991D6-91FA-814F-8B5E-86B3C6A8A93C}" dt="2022-08-25T02:00:52.957" v="2052"/>
          <ac:inkMkLst>
            <pc:docMk/>
            <pc:sldMk cId="3470975877" sldId="375"/>
            <ac:inkMk id="10" creationId="{5CB76D66-A7CD-8C4E-8589-ED85E1FC960C}"/>
          </ac:inkMkLst>
        </pc:inkChg>
        <pc:inkChg chg="add del">
          <ac:chgData name="李 扶差" userId="a393af2cdb5fa7a8" providerId="LiveId" clId="{772991D6-91FA-814F-8B5E-86B3C6A8A93C}" dt="2022-08-25T02:00:52.955" v="2049"/>
          <ac:inkMkLst>
            <pc:docMk/>
            <pc:sldMk cId="3470975877" sldId="375"/>
            <ac:inkMk id="12" creationId="{C8113429-F816-484B-859E-5B7F19940460}"/>
          </ac:inkMkLst>
        </pc:inkChg>
        <pc:inkChg chg="add del">
          <ac:chgData name="李 扶差" userId="a393af2cdb5fa7a8" providerId="LiveId" clId="{772991D6-91FA-814F-8B5E-86B3C6A8A93C}" dt="2022-08-25T02:00:52.948" v="2036"/>
          <ac:inkMkLst>
            <pc:docMk/>
            <pc:sldMk cId="3470975877" sldId="375"/>
            <ac:inkMk id="13" creationId="{EC448BD4-789D-224D-B295-2D980F4E1706}"/>
          </ac:inkMkLst>
        </pc:inkChg>
        <pc:inkChg chg="add del">
          <ac:chgData name="李 扶差" userId="a393af2cdb5fa7a8" providerId="LiveId" clId="{772991D6-91FA-814F-8B5E-86B3C6A8A93C}" dt="2022-08-25T02:00:52.956" v="2051"/>
          <ac:inkMkLst>
            <pc:docMk/>
            <pc:sldMk cId="3470975877" sldId="375"/>
            <ac:inkMk id="14" creationId="{94DD02A6-F9C6-9447-B29F-80F552F0B765}"/>
          </ac:inkMkLst>
        </pc:inkChg>
        <pc:inkChg chg="add del">
          <ac:chgData name="李 扶差" userId="a393af2cdb5fa7a8" providerId="LiveId" clId="{772991D6-91FA-814F-8B5E-86B3C6A8A93C}" dt="2022-08-25T02:00:52.951" v="2042"/>
          <ac:inkMkLst>
            <pc:docMk/>
            <pc:sldMk cId="3470975877" sldId="375"/>
            <ac:inkMk id="15" creationId="{D25D33B4-EBE3-7545-8648-05123E5CF3D7}"/>
          </ac:inkMkLst>
        </pc:inkChg>
        <pc:inkChg chg="add del">
          <ac:chgData name="李 扶差" userId="a393af2cdb5fa7a8" providerId="LiveId" clId="{772991D6-91FA-814F-8B5E-86B3C6A8A93C}" dt="2022-08-25T02:00:52.932" v="2033"/>
          <ac:inkMkLst>
            <pc:docMk/>
            <pc:sldMk cId="3470975877" sldId="375"/>
            <ac:inkMk id="16" creationId="{382500F3-DCEE-4644-A386-244279322DDB}"/>
          </ac:inkMkLst>
        </pc:inkChg>
        <pc:inkChg chg="add del">
          <ac:chgData name="李 扶差" userId="a393af2cdb5fa7a8" providerId="LiveId" clId="{772991D6-91FA-814F-8B5E-86B3C6A8A93C}" dt="2022-08-25T02:00:52.951" v="2041"/>
          <ac:inkMkLst>
            <pc:docMk/>
            <pc:sldMk cId="3470975877" sldId="375"/>
            <ac:inkMk id="17" creationId="{EF73BC49-C8DF-D943-BE42-5C670293AEDE}"/>
          </ac:inkMkLst>
        </pc:inkChg>
        <pc:inkChg chg="add del">
          <ac:chgData name="李 扶差" userId="a393af2cdb5fa7a8" providerId="LiveId" clId="{772991D6-91FA-814F-8B5E-86B3C6A8A93C}" dt="2022-08-25T02:00:52.949" v="2038"/>
          <ac:inkMkLst>
            <pc:docMk/>
            <pc:sldMk cId="3470975877" sldId="375"/>
            <ac:inkMk id="18" creationId="{842DC4BD-9499-DE45-A032-99955FA99F3F}"/>
          </ac:inkMkLst>
        </pc:inkChg>
        <pc:inkChg chg="add del">
          <ac:chgData name="李 扶差" userId="a393af2cdb5fa7a8" providerId="LiveId" clId="{772991D6-91FA-814F-8B5E-86B3C6A8A93C}" dt="2022-08-25T02:00:52.952" v="2044"/>
          <ac:inkMkLst>
            <pc:docMk/>
            <pc:sldMk cId="3470975877" sldId="375"/>
            <ac:inkMk id="19" creationId="{AD45592C-8BDA-E947-9E55-2BD7CC409B7C}"/>
          </ac:inkMkLst>
        </pc:inkChg>
        <pc:inkChg chg="add del">
          <ac:chgData name="李 扶差" userId="a393af2cdb5fa7a8" providerId="LiveId" clId="{772991D6-91FA-814F-8B5E-86B3C6A8A93C}" dt="2022-08-25T02:00:52.947" v="2035"/>
          <ac:inkMkLst>
            <pc:docMk/>
            <pc:sldMk cId="3470975877" sldId="375"/>
            <ac:inkMk id="20" creationId="{74D1E5EF-A449-5A49-9297-B746F3BF14E6}"/>
          </ac:inkMkLst>
        </pc:inkChg>
        <pc:inkChg chg="add">
          <ac:chgData name="李 扶差" userId="a393af2cdb5fa7a8" providerId="LiveId" clId="{772991D6-91FA-814F-8B5E-86B3C6A8A93C}" dt="2022-08-24T00:23:20.688" v="1769" actId="9405"/>
          <ac:inkMkLst>
            <pc:docMk/>
            <pc:sldMk cId="3470975877" sldId="375"/>
            <ac:inkMk id="21" creationId="{973600B7-6485-3246-A2C7-400061D757ED}"/>
          </ac:inkMkLst>
        </pc:inkChg>
        <pc:inkChg chg="add">
          <ac:chgData name="李 扶差" userId="a393af2cdb5fa7a8" providerId="LiveId" clId="{772991D6-91FA-814F-8B5E-86B3C6A8A93C}" dt="2022-08-24T00:23:46.988" v="1770" actId="9405"/>
          <ac:inkMkLst>
            <pc:docMk/>
            <pc:sldMk cId="3470975877" sldId="375"/>
            <ac:inkMk id="22" creationId="{9F1783F8-73D8-9C4A-962D-8EC40FC8F246}"/>
          </ac:inkMkLst>
        </pc:inkChg>
        <pc:inkChg chg="add">
          <ac:chgData name="李 扶差" userId="a393af2cdb5fa7a8" providerId="LiveId" clId="{772991D6-91FA-814F-8B5E-86B3C6A8A93C}" dt="2022-08-24T00:23:50.268" v="1771" actId="9405"/>
          <ac:inkMkLst>
            <pc:docMk/>
            <pc:sldMk cId="3470975877" sldId="375"/>
            <ac:inkMk id="23" creationId="{86E34277-C1F8-3E4C-8410-868995A7AD4A}"/>
          </ac:inkMkLst>
        </pc:inkChg>
        <pc:inkChg chg="add">
          <ac:chgData name="李 扶差" userId="a393af2cdb5fa7a8" providerId="LiveId" clId="{772991D6-91FA-814F-8B5E-86B3C6A8A93C}" dt="2022-08-24T00:23:55.184" v="1772" actId="9405"/>
          <ac:inkMkLst>
            <pc:docMk/>
            <pc:sldMk cId="3470975877" sldId="375"/>
            <ac:inkMk id="24" creationId="{836ADFD6-2A41-1742-A893-C5FBADC4418A}"/>
          </ac:inkMkLst>
        </pc:inkChg>
        <pc:inkChg chg="add">
          <ac:chgData name="李 扶差" userId="a393af2cdb5fa7a8" providerId="LiveId" clId="{772991D6-91FA-814F-8B5E-86B3C6A8A93C}" dt="2022-08-24T00:23:59.738" v="1773" actId="9405"/>
          <ac:inkMkLst>
            <pc:docMk/>
            <pc:sldMk cId="3470975877" sldId="375"/>
            <ac:inkMk id="25" creationId="{BFBD6E3D-DB21-5744-8C47-1928C6BC62CD}"/>
          </ac:inkMkLst>
        </pc:inkChg>
        <pc:inkChg chg="add">
          <ac:chgData name="李 扶差" userId="a393af2cdb5fa7a8" providerId="LiveId" clId="{772991D6-91FA-814F-8B5E-86B3C6A8A93C}" dt="2022-08-24T00:24:03.880" v="1774" actId="9405"/>
          <ac:inkMkLst>
            <pc:docMk/>
            <pc:sldMk cId="3470975877" sldId="375"/>
            <ac:inkMk id="26" creationId="{8E975842-D8C2-2F49-95C6-946DD460CDE1}"/>
          </ac:inkMkLst>
        </pc:inkChg>
        <pc:inkChg chg="add mod">
          <ac:chgData name="李 扶差" userId="a393af2cdb5fa7a8" providerId="LiveId" clId="{772991D6-91FA-814F-8B5E-86B3C6A8A93C}" dt="2022-08-24T00:24:16.865" v="1783"/>
          <ac:inkMkLst>
            <pc:docMk/>
            <pc:sldMk cId="3470975877" sldId="375"/>
            <ac:inkMk id="27" creationId="{1F566025-6076-7340-A1E6-7285FA7673F6}"/>
          </ac:inkMkLst>
        </pc:inkChg>
        <pc:inkChg chg="add mod">
          <ac:chgData name="李 扶差" userId="a393af2cdb5fa7a8" providerId="LiveId" clId="{772991D6-91FA-814F-8B5E-86B3C6A8A93C}" dt="2022-08-24T00:24:16.865" v="1783"/>
          <ac:inkMkLst>
            <pc:docMk/>
            <pc:sldMk cId="3470975877" sldId="375"/>
            <ac:inkMk id="28" creationId="{BC75E32A-030D-F74E-A3AB-05FBAF0A3293}"/>
          </ac:inkMkLst>
        </pc:inkChg>
        <pc:inkChg chg="add del">
          <ac:chgData name="李 扶差" userId="a393af2cdb5fa7a8" providerId="LiveId" clId="{772991D6-91FA-814F-8B5E-86B3C6A8A93C}" dt="2022-08-25T02:00:52.956" v="2050"/>
          <ac:inkMkLst>
            <pc:docMk/>
            <pc:sldMk cId="3470975877" sldId="375"/>
            <ac:inkMk id="29" creationId="{D7B0CF85-D5EA-2146-A815-83C8BA24057E}"/>
          </ac:inkMkLst>
        </pc:inkChg>
        <pc:inkChg chg="add mod">
          <ac:chgData name="李 扶差" userId="a393af2cdb5fa7a8" providerId="LiveId" clId="{772991D6-91FA-814F-8B5E-86B3C6A8A93C}" dt="2022-08-24T00:24:16.865" v="1783"/>
          <ac:inkMkLst>
            <pc:docMk/>
            <pc:sldMk cId="3470975877" sldId="375"/>
            <ac:inkMk id="30" creationId="{CB3EF4EF-4520-7144-88ED-E3FD2D649747}"/>
          </ac:inkMkLst>
        </pc:inkChg>
        <pc:inkChg chg="add del">
          <ac:chgData name="李 扶差" userId="a393af2cdb5fa7a8" providerId="LiveId" clId="{772991D6-91FA-814F-8B5E-86B3C6A8A93C}" dt="2022-08-25T02:00:52.948" v="2037"/>
          <ac:inkMkLst>
            <pc:docMk/>
            <pc:sldMk cId="3470975877" sldId="375"/>
            <ac:inkMk id="31" creationId="{D5E4CE6B-76FE-584D-AF5F-28A87230F01C}"/>
          </ac:inkMkLst>
        </pc:inkChg>
        <pc:inkChg chg="add mod">
          <ac:chgData name="李 扶差" userId="a393af2cdb5fa7a8" providerId="LiveId" clId="{772991D6-91FA-814F-8B5E-86B3C6A8A93C}" dt="2022-08-24T00:24:16.865" v="1783"/>
          <ac:inkMkLst>
            <pc:docMk/>
            <pc:sldMk cId="3470975877" sldId="375"/>
            <ac:inkMk id="32" creationId="{F00295A3-A27C-2D4F-861A-7393547E4AD2}"/>
          </ac:inkMkLst>
        </pc:inkChg>
        <pc:inkChg chg="add">
          <ac:chgData name="李 扶差" userId="a393af2cdb5fa7a8" providerId="LiveId" clId="{772991D6-91FA-814F-8B5E-86B3C6A8A93C}" dt="2022-08-25T01:03:43.022" v="2006" actId="9405"/>
          <ac:inkMkLst>
            <pc:docMk/>
            <pc:sldMk cId="3470975877" sldId="375"/>
            <ac:inkMk id="33" creationId="{11F7FFC5-AB2F-C843-B4DD-DA3306111C73}"/>
          </ac:inkMkLst>
        </pc:inkChg>
        <pc:inkChg chg="add mod">
          <ac:chgData name="李 扶差" userId="a393af2cdb5fa7a8" providerId="LiveId" clId="{772991D6-91FA-814F-8B5E-86B3C6A8A93C}" dt="2022-08-24T00:24:16.865" v="1783"/>
          <ac:inkMkLst>
            <pc:docMk/>
            <pc:sldMk cId="3470975877" sldId="375"/>
            <ac:inkMk id="34" creationId="{3D0C5F79-FCBD-0C4F-A77C-35E98B38AF20}"/>
          </ac:inkMkLst>
        </pc:inkChg>
        <pc:inkChg chg="add">
          <ac:chgData name="李 扶差" userId="a393af2cdb5fa7a8" providerId="LiveId" clId="{772991D6-91FA-814F-8B5E-86B3C6A8A93C}" dt="2022-08-24T00:24:19.191" v="1784" actId="9405"/>
          <ac:inkMkLst>
            <pc:docMk/>
            <pc:sldMk cId="3470975877" sldId="375"/>
            <ac:inkMk id="36" creationId="{272BE209-4925-FE4F-939C-3F2FBBA7FCEC}"/>
          </ac:inkMkLst>
        </pc:inkChg>
        <pc:inkChg chg="add">
          <ac:chgData name="李 扶差" userId="a393af2cdb5fa7a8" providerId="LiveId" clId="{772991D6-91FA-814F-8B5E-86B3C6A8A93C}" dt="2022-08-25T01:03:50.778" v="2007" actId="9405"/>
          <ac:inkMkLst>
            <pc:docMk/>
            <pc:sldMk cId="3470975877" sldId="375"/>
            <ac:inkMk id="37" creationId="{193653F3-02A3-4048-8DF2-F6991AAFD4C5}"/>
          </ac:inkMkLst>
        </pc:inkChg>
        <pc:inkChg chg="add del">
          <ac:chgData name="李 扶差" userId="a393af2cdb5fa7a8" providerId="LiveId" clId="{772991D6-91FA-814F-8B5E-86B3C6A8A93C}" dt="2022-08-25T02:00:52.954" v="2046"/>
          <ac:inkMkLst>
            <pc:docMk/>
            <pc:sldMk cId="3470975877" sldId="375"/>
            <ac:inkMk id="38" creationId="{46C3AC65-7502-164E-AD62-C5D2D857B4F8}"/>
          </ac:inkMkLst>
        </pc:inkChg>
        <pc:inkChg chg="add del">
          <ac:chgData name="李 扶差" userId="a393af2cdb5fa7a8" providerId="LiveId" clId="{772991D6-91FA-814F-8B5E-86B3C6A8A93C}" dt="2022-08-25T02:00:52.949" v="2039"/>
          <ac:inkMkLst>
            <pc:docMk/>
            <pc:sldMk cId="3470975877" sldId="375"/>
            <ac:inkMk id="39" creationId="{D13A94C6-7D33-A74D-B908-598513E7E8ED}"/>
          </ac:inkMkLst>
        </pc:inkChg>
        <pc:inkChg chg="add del mod">
          <ac:chgData name="李 扶差" userId="a393af2cdb5fa7a8" providerId="LiveId" clId="{772991D6-91FA-814F-8B5E-86B3C6A8A93C}" dt="2022-08-25T02:00:52.953" v="2045"/>
          <ac:inkMkLst>
            <pc:docMk/>
            <pc:sldMk cId="3470975877" sldId="375"/>
            <ac:inkMk id="40" creationId="{AEEDE9A7-12AE-5A47-B485-F5FC02C6179F}"/>
          </ac:inkMkLst>
        </pc:inkChg>
        <pc:inkChg chg="add del mod">
          <ac:chgData name="李 扶差" userId="a393af2cdb5fa7a8" providerId="LiveId" clId="{772991D6-91FA-814F-8B5E-86B3C6A8A93C}" dt="2022-08-25T02:00:52.950" v="2040"/>
          <ac:inkMkLst>
            <pc:docMk/>
            <pc:sldMk cId="3470975877" sldId="375"/>
            <ac:inkMk id="41" creationId="{3D51B6FD-BBED-C949-8DA6-6E602011F81E}"/>
          </ac:inkMkLst>
        </pc:inkChg>
        <pc:inkChg chg="add">
          <ac:chgData name="李 扶差" userId="a393af2cdb5fa7a8" providerId="LiveId" clId="{772991D6-91FA-814F-8B5E-86B3C6A8A93C}" dt="2022-08-25T02:00:56.882" v="2053" actId="9405"/>
          <ac:inkMkLst>
            <pc:docMk/>
            <pc:sldMk cId="3470975877" sldId="375"/>
            <ac:inkMk id="43" creationId="{89DC29C6-86CA-134E-99CB-942B1D1D4A5B}"/>
          </ac:inkMkLst>
        </pc:inkChg>
        <pc:inkChg chg="add">
          <ac:chgData name="李 扶差" userId="a393af2cdb5fa7a8" providerId="LiveId" clId="{772991D6-91FA-814F-8B5E-86B3C6A8A93C}" dt="2022-08-25T02:01:05.712" v="2054" actId="9405"/>
          <ac:inkMkLst>
            <pc:docMk/>
            <pc:sldMk cId="3470975877" sldId="375"/>
            <ac:inkMk id="44" creationId="{F47FB82A-CB05-BC4B-B054-96100CA431F3}"/>
          </ac:inkMkLst>
        </pc:inkChg>
        <pc:inkChg chg="add">
          <ac:chgData name="李 扶差" userId="a393af2cdb5fa7a8" providerId="LiveId" clId="{772991D6-91FA-814F-8B5E-86B3C6A8A93C}" dt="2022-08-25T02:01:08.042" v="2055" actId="9405"/>
          <ac:inkMkLst>
            <pc:docMk/>
            <pc:sldMk cId="3470975877" sldId="375"/>
            <ac:inkMk id="45" creationId="{6F67E6E5-4B67-834C-9C91-96DA52259B0A}"/>
          </ac:inkMkLst>
        </pc:inkChg>
        <pc:inkChg chg="add">
          <ac:chgData name="李 扶差" userId="a393af2cdb5fa7a8" providerId="LiveId" clId="{772991D6-91FA-814F-8B5E-86B3C6A8A93C}" dt="2022-08-25T02:01:10.529" v="2056" actId="9405"/>
          <ac:inkMkLst>
            <pc:docMk/>
            <pc:sldMk cId="3470975877" sldId="375"/>
            <ac:inkMk id="46" creationId="{308AF6E8-410E-D34D-9BBC-59BC62A2614A}"/>
          </ac:inkMkLst>
        </pc:inkChg>
        <pc:inkChg chg="add">
          <ac:chgData name="李 扶差" userId="a393af2cdb5fa7a8" providerId="LiveId" clId="{772991D6-91FA-814F-8B5E-86B3C6A8A93C}" dt="2022-08-25T02:01:14.534" v="2057" actId="9405"/>
          <ac:inkMkLst>
            <pc:docMk/>
            <pc:sldMk cId="3470975877" sldId="375"/>
            <ac:inkMk id="47" creationId="{3C3205BE-5E5D-4B4C-A81A-AB283D46F9E0}"/>
          </ac:inkMkLst>
        </pc:inkChg>
        <pc:inkChg chg="add">
          <ac:chgData name="李 扶差" userId="a393af2cdb5fa7a8" providerId="LiveId" clId="{772991D6-91FA-814F-8B5E-86B3C6A8A93C}" dt="2022-08-25T02:01:24.347" v="2058" actId="9405"/>
          <ac:inkMkLst>
            <pc:docMk/>
            <pc:sldMk cId="3470975877" sldId="375"/>
            <ac:inkMk id="48" creationId="{F138153A-3FF6-1F4C-9194-2FA13D1A8814}"/>
          </ac:inkMkLst>
        </pc:inkChg>
        <pc:inkChg chg="add mod">
          <ac:chgData name="李 扶差" userId="a393af2cdb5fa7a8" providerId="LiveId" clId="{772991D6-91FA-814F-8B5E-86B3C6A8A93C}" dt="2022-08-25T02:01:41.623" v="2061"/>
          <ac:inkMkLst>
            <pc:docMk/>
            <pc:sldMk cId="3470975877" sldId="375"/>
            <ac:inkMk id="49" creationId="{1306EA4F-8A0D-6645-A408-B44A76BAC542}"/>
          </ac:inkMkLst>
        </pc:inkChg>
        <pc:inkChg chg="add mod">
          <ac:chgData name="李 扶差" userId="a393af2cdb5fa7a8" providerId="LiveId" clId="{772991D6-91FA-814F-8B5E-86B3C6A8A93C}" dt="2022-08-25T02:01:41.623" v="2061"/>
          <ac:inkMkLst>
            <pc:docMk/>
            <pc:sldMk cId="3470975877" sldId="375"/>
            <ac:inkMk id="50" creationId="{1AE5281E-1452-6C4E-A540-35F1AB92E340}"/>
          </ac:inkMkLst>
        </pc:inkChg>
      </pc:sldChg>
      <pc:sldChg chg="addSp modSp new mod modAnim">
        <pc:chgData name="李 扶差" userId="a393af2cdb5fa7a8" providerId="LiveId" clId="{772991D6-91FA-814F-8B5E-86B3C6A8A93C}" dt="2022-08-24T00:13:31.091" v="1711" actId="9405"/>
        <pc:sldMkLst>
          <pc:docMk/>
          <pc:sldMk cId="3908088346" sldId="376"/>
        </pc:sldMkLst>
        <pc:spChg chg="add mod">
          <ac:chgData name="李 扶差" userId="a393af2cdb5fa7a8" providerId="LiveId" clId="{772991D6-91FA-814F-8B5E-86B3C6A8A93C}" dt="2022-08-19T08:53:42.629" v="351" actId="14100"/>
          <ac:spMkLst>
            <pc:docMk/>
            <pc:sldMk cId="3908088346" sldId="376"/>
            <ac:spMk id="3" creationId="{43036858-5E1F-2B4C-B0E2-9F88C109FEA2}"/>
          </ac:spMkLst>
        </pc:spChg>
        <pc:grpChg chg="mod">
          <ac:chgData name="李 扶差" userId="a393af2cdb5fa7a8" providerId="LiveId" clId="{772991D6-91FA-814F-8B5E-86B3C6A8A93C}" dt="2022-08-24T00:12:55.103" v="1705"/>
          <ac:grpSpMkLst>
            <pc:docMk/>
            <pc:sldMk cId="3908088346" sldId="376"/>
            <ac:grpSpMk id="9" creationId="{AF1BF06D-45B7-7A4E-B692-85192CACEBB5}"/>
          </ac:grpSpMkLst>
        </pc:grpChg>
        <pc:picChg chg="add mod">
          <ac:chgData name="李 扶差" userId="a393af2cdb5fa7a8" providerId="LiveId" clId="{772991D6-91FA-814F-8B5E-86B3C6A8A93C}" dt="2022-08-24T00:10:48.065" v="1699" actId="1076"/>
          <ac:picMkLst>
            <pc:docMk/>
            <pc:sldMk cId="3908088346" sldId="376"/>
            <ac:picMk id="2" creationId="{0D4F8189-230E-2544-9AE7-265142230E0E}"/>
          </ac:picMkLst>
        </pc:picChg>
        <pc:inkChg chg="add">
          <ac:chgData name="李 扶差" userId="a393af2cdb5fa7a8" providerId="LiveId" clId="{772991D6-91FA-814F-8B5E-86B3C6A8A93C}" dt="2022-08-24T00:12:42.729" v="1700" actId="9405"/>
          <ac:inkMkLst>
            <pc:docMk/>
            <pc:sldMk cId="3908088346" sldId="376"/>
            <ac:inkMk id="4" creationId="{609601D2-0F39-E043-AA4F-95B4D6C18A84}"/>
          </ac:inkMkLst>
        </pc:inkChg>
        <pc:inkChg chg="add">
          <ac:chgData name="李 扶差" userId="a393af2cdb5fa7a8" providerId="LiveId" clId="{772991D6-91FA-814F-8B5E-86B3C6A8A93C}" dt="2022-08-24T00:12:46.124" v="1701" actId="9405"/>
          <ac:inkMkLst>
            <pc:docMk/>
            <pc:sldMk cId="3908088346" sldId="376"/>
            <ac:inkMk id="5" creationId="{3A4A757A-B932-A340-BB28-954136C9D4FB}"/>
          </ac:inkMkLst>
        </pc:inkChg>
        <pc:inkChg chg="add">
          <ac:chgData name="李 扶差" userId="a393af2cdb5fa7a8" providerId="LiveId" clId="{772991D6-91FA-814F-8B5E-86B3C6A8A93C}" dt="2022-08-24T00:12:48.510" v="1702" actId="9405"/>
          <ac:inkMkLst>
            <pc:docMk/>
            <pc:sldMk cId="3908088346" sldId="376"/>
            <ac:inkMk id="6" creationId="{40582B92-8C79-8E42-A19A-251E5C1A044B}"/>
          </ac:inkMkLst>
        </pc:inkChg>
        <pc:inkChg chg="add mod">
          <ac:chgData name="李 扶差" userId="a393af2cdb5fa7a8" providerId="LiveId" clId="{772991D6-91FA-814F-8B5E-86B3C6A8A93C}" dt="2022-08-24T00:12:55.103" v="1705"/>
          <ac:inkMkLst>
            <pc:docMk/>
            <pc:sldMk cId="3908088346" sldId="376"/>
            <ac:inkMk id="7" creationId="{DDC55774-0B83-314B-8739-0D11D6ADB95D}"/>
          </ac:inkMkLst>
        </pc:inkChg>
        <pc:inkChg chg="add mod">
          <ac:chgData name="李 扶差" userId="a393af2cdb5fa7a8" providerId="LiveId" clId="{772991D6-91FA-814F-8B5E-86B3C6A8A93C}" dt="2022-08-24T00:12:55.103" v="1705"/>
          <ac:inkMkLst>
            <pc:docMk/>
            <pc:sldMk cId="3908088346" sldId="376"/>
            <ac:inkMk id="8" creationId="{3349AEFA-C4C7-FD43-B449-F983E9CE3B85}"/>
          </ac:inkMkLst>
        </pc:inkChg>
        <pc:inkChg chg="add">
          <ac:chgData name="李 扶差" userId="a393af2cdb5fa7a8" providerId="LiveId" clId="{772991D6-91FA-814F-8B5E-86B3C6A8A93C}" dt="2022-08-24T00:12:57.071" v="1706" actId="9405"/>
          <ac:inkMkLst>
            <pc:docMk/>
            <pc:sldMk cId="3908088346" sldId="376"/>
            <ac:inkMk id="10" creationId="{09A6F9D7-C720-9047-8307-8E663854130E}"/>
          </ac:inkMkLst>
        </pc:inkChg>
        <pc:inkChg chg="add">
          <ac:chgData name="李 扶差" userId="a393af2cdb5fa7a8" providerId="LiveId" clId="{772991D6-91FA-814F-8B5E-86B3C6A8A93C}" dt="2022-08-24T00:13:09.087" v="1707" actId="9405"/>
          <ac:inkMkLst>
            <pc:docMk/>
            <pc:sldMk cId="3908088346" sldId="376"/>
            <ac:inkMk id="11" creationId="{13135036-1857-6541-870C-F734D195C55E}"/>
          </ac:inkMkLst>
        </pc:inkChg>
        <pc:inkChg chg="add">
          <ac:chgData name="李 扶差" userId="a393af2cdb5fa7a8" providerId="LiveId" clId="{772991D6-91FA-814F-8B5E-86B3C6A8A93C}" dt="2022-08-24T00:13:13.372" v="1708" actId="9405"/>
          <ac:inkMkLst>
            <pc:docMk/>
            <pc:sldMk cId="3908088346" sldId="376"/>
            <ac:inkMk id="12" creationId="{FD8528BE-CCA4-F344-B69A-583339FA9781}"/>
          </ac:inkMkLst>
        </pc:inkChg>
        <pc:inkChg chg="add">
          <ac:chgData name="李 扶差" userId="a393af2cdb5fa7a8" providerId="LiveId" clId="{772991D6-91FA-814F-8B5E-86B3C6A8A93C}" dt="2022-08-24T00:13:14.890" v="1709" actId="9405"/>
          <ac:inkMkLst>
            <pc:docMk/>
            <pc:sldMk cId="3908088346" sldId="376"/>
            <ac:inkMk id="13" creationId="{C11760EC-0EEC-884D-9161-C2ADCAE86614}"/>
          </ac:inkMkLst>
        </pc:inkChg>
        <pc:inkChg chg="add">
          <ac:chgData name="李 扶差" userId="a393af2cdb5fa7a8" providerId="LiveId" clId="{772991D6-91FA-814F-8B5E-86B3C6A8A93C}" dt="2022-08-24T00:13:28.031" v="1710" actId="9405"/>
          <ac:inkMkLst>
            <pc:docMk/>
            <pc:sldMk cId="3908088346" sldId="376"/>
            <ac:inkMk id="14" creationId="{97D27B5B-A7AF-CD41-998A-1C5B7AB213F9}"/>
          </ac:inkMkLst>
        </pc:inkChg>
        <pc:inkChg chg="add">
          <ac:chgData name="李 扶差" userId="a393af2cdb5fa7a8" providerId="LiveId" clId="{772991D6-91FA-814F-8B5E-86B3C6A8A93C}" dt="2022-08-24T00:13:31.091" v="1711" actId="9405"/>
          <ac:inkMkLst>
            <pc:docMk/>
            <pc:sldMk cId="3908088346" sldId="376"/>
            <ac:inkMk id="15" creationId="{50F75C99-DD9C-AF42-A793-5393F15CEA4F}"/>
          </ac:inkMkLst>
        </pc:inkChg>
      </pc:sldChg>
      <pc:sldChg chg="addSp modSp new mod">
        <pc:chgData name="李 扶差" userId="a393af2cdb5fa7a8" providerId="LiveId" clId="{772991D6-91FA-814F-8B5E-86B3C6A8A93C}" dt="2022-08-25T00:37:43.743" v="2003" actId="9405"/>
        <pc:sldMkLst>
          <pc:docMk/>
          <pc:sldMk cId="2764706314" sldId="377"/>
        </pc:sldMkLst>
        <pc:spChg chg="add mod">
          <ac:chgData name="李 扶差" userId="a393af2cdb5fa7a8" providerId="LiveId" clId="{772991D6-91FA-814F-8B5E-86B3C6A8A93C}" dt="2022-08-20T04:43:14.190" v="417" actId="255"/>
          <ac:spMkLst>
            <pc:docMk/>
            <pc:sldMk cId="2764706314" sldId="377"/>
            <ac:spMk id="3" creationId="{66680EF2-3FA6-EA48-B79F-FF857E55F0D1}"/>
          </ac:spMkLst>
        </pc:spChg>
        <pc:spChg chg="add mod">
          <ac:chgData name="李 扶差" userId="a393af2cdb5fa7a8" providerId="LiveId" clId="{772991D6-91FA-814F-8B5E-86B3C6A8A93C}" dt="2022-08-20T04:36:59.816" v="405" actId="14100"/>
          <ac:spMkLst>
            <pc:docMk/>
            <pc:sldMk cId="2764706314" sldId="377"/>
            <ac:spMk id="7" creationId="{C8488455-ABA3-EC43-88EB-5B59173DD3B5}"/>
          </ac:spMkLst>
        </pc:spChg>
        <pc:spChg chg="add mod">
          <ac:chgData name="李 扶差" userId="a393af2cdb5fa7a8" providerId="LiveId" clId="{772991D6-91FA-814F-8B5E-86B3C6A8A93C}" dt="2022-08-20T04:43:23.204" v="419" actId="1076"/>
          <ac:spMkLst>
            <pc:docMk/>
            <pc:sldMk cId="2764706314" sldId="377"/>
            <ac:spMk id="9" creationId="{A41D253D-D182-7F4C-9908-4E2C847ADB3E}"/>
          </ac:spMkLst>
        </pc:spChg>
        <pc:graphicFrameChg chg="add mod modGraphic">
          <ac:chgData name="李 扶差" userId="a393af2cdb5fa7a8" providerId="LiveId" clId="{772991D6-91FA-814F-8B5E-86B3C6A8A93C}" dt="2022-08-20T04:43:20.828" v="418" actId="1076"/>
          <ac:graphicFrameMkLst>
            <pc:docMk/>
            <pc:sldMk cId="2764706314" sldId="377"/>
            <ac:graphicFrameMk id="4" creationId="{DD9D7C07-5AC7-9545-80F0-0C8D08BC71B9}"/>
          </ac:graphicFrameMkLst>
        </pc:graphicFrameChg>
        <pc:graphicFrameChg chg="add mod modGraphic">
          <ac:chgData name="李 扶差" userId="a393af2cdb5fa7a8" providerId="LiveId" clId="{772991D6-91FA-814F-8B5E-86B3C6A8A93C}" dt="2022-08-20T04:43:20.828" v="418" actId="1076"/>
          <ac:graphicFrameMkLst>
            <pc:docMk/>
            <pc:sldMk cId="2764706314" sldId="377"/>
            <ac:graphicFrameMk id="5" creationId="{51FFD757-1230-1946-B5F0-73D00D07AEBA}"/>
          </ac:graphicFrameMkLst>
        </pc:graphicFrameChg>
        <pc:graphicFrameChg chg="add mod modGraphic">
          <ac:chgData name="李 扶差" userId="a393af2cdb5fa7a8" providerId="LiveId" clId="{772991D6-91FA-814F-8B5E-86B3C6A8A93C}" dt="2022-08-20T04:43:20.828" v="418" actId="1076"/>
          <ac:graphicFrameMkLst>
            <pc:docMk/>
            <pc:sldMk cId="2764706314" sldId="377"/>
            <ac:graphicFrameMk id="6" creationId="{4B9A63DA-9862-9047-8496-2364D2505E39}"/>
          </ac:graphicFrameMkLst>
        </pc:graphicFrameChg>
        <pc:inkChg chg="add">
          <ac:chgData name="李 扶差" userId="a393af2cdb5fa7a8" providerId="LiveId" clId="{772991D6-91FA-814F-8B5E-86B3C6A8A93C}" dt="2022-08-25T00:36:59.137" v="2001" actId="9405"/>
          <ac:inkMkLst>
            <pc:docMk/>
            <pc:sldMk cId="2764706314" sldId="377"/>
            <ac:inkMk id="2" creationId="{30A06030-3E66-4C40-A41E-9141033DCF7A}"/>
          </ac:inkMkLst>
        </pc:inkChg>
        <pc:inkChg chg="add">
          <ac:chgData name="李 扶差" userId="a393af2cdb5fa7a8" providerId="LiveId" clId="{772991D6-91FA-814F-8B5E-86B3C6A8A93C}" dt="2022-08-25T00:37:04.007" v="2002" actId="9405"/>
          <ac:inkMkLst>
            <pc:docMk/>
            <pc:sldMk cId="2764706314" sldId="377"/>
            <ac:inkMk id="8" creationId="{23F0C5F1-DE9E-7847-99DA-13C547FFC9AB}"/>
          </ac:inkMkLst>
        </pc:inkChg>
        <pc:inkChg chg="add">
          <ac:chgData name="李 扶差" userId="a393af2cdb5fa7a8" providerId="LiveId" clId="{772991D6-91FA-814F-8B5E-86B3C6A8A93C}" dt="2022-08-25T00:37:43.743" v="2003" actId="9405"/>
          <ac:inkMkLst>
            <pc:docMk/>
            <pc:sldMk cId="2764706314" sldId="377"/>
            <ac:inkMk id="10" creationId="{3466C596-0589-B44A-9E50-3E6DDC2485C6}"/>
          </ac:inkMkLst>
        </pc:inkChg>
      </pc:sldChg>
      <pc:sldChg chg="addSp delSp modSp new mod">
        <pc:chgData name="李 扶差" userId="a393af2cdb5fa7a8" providerId="LiveId" clId="{772991D6-91FA-814F-8B5E-86B3C6A8A93C}" dt="2022-08-24T00:36:15.205" v="1806"/>
        <pc:sldMkLst>
          <pc:docMk/>
          <pc:sldMk cId="2716821335" sldId="378"/>
        </pc:sldMkLst>
        <pc:spChg chg="add mod">
          <ac:chgData name="李 扶差" userId="a393af2cdb5fa7a8" providerId="LiveId" clId="{772991D6-91FA-814F-8B5E-86B3C6A8A93C}" dt="2022-08-20T05:34:19.408" v="1025" actId="1076"/>
          <ac:spMkLst>
            <pc:docMk/>
            <pc:sldMk cId="2716821335" sldId="378"/>
            <ac:spMk id="3" creationId="{3BDE1A69-02DB-8B44-BDE7-C16A6B4E6E40}"/>
          </ac:spMkLst>
        </pc:spChg>
        <pc:spChg chg="add mod">
          <ac:chgData name="李 扶差" userId="a393af2cdb5fa7a8" providerId="LiveId" clId="{772991D6-91FA-814F-8B5E-86B3C6A8A93C}" dt="2022-08-20T05:36:10.156" v="1033" actId="1076"/>
          <ac:spMkLst>
            <pc:docMk/>
            <pc:sldMk cId="2716821335" sldId="378"/>
            <ac:spMk id="6" creationId="{A858BEBC-3BD8-0343-A51B-E516107D0083}"/>
          </ac:spMkLst>
        </pc:spChg>
        <pc:grpChg chg="del mod">
          <ac:chgData name="李 扶差" userId="a393af2cdb5fa7a8" providerId="LiveId" clId="{772991D6-91FA-814F-8B5E-86B3C6A8A93C}" dt="2022-08-24T00:36:15.205" v="1806"/>
          <ac:grpSpMkLst>
            <pc:docMk/>
            <pc:sldMk cId="2716821335" sldId="378"/>
            <ac:grpSpMk id="8" creationId="{FA59BE09-69EE-DA40-AC85-5793A8C6EDD0}"/>
          </ac:grpSpMkLst>
        </pc:grpChg>
        <pc:grpChg chg="mod">
          <ac:chgData name="李 扶差" userId="a393af2cdb5fa7a8" providerId="LiveId" clId="{772991D6-91FA-814F-8B5E-86B3C6A8A93C}" dt="2022-08-24T00:35:39.372" v="1804"/>
          <ac:grpSpMkLst>
            <pc:docMk/>
            <pc:sldMk cId="2716821335" sldId="378"/>
            <ac:grpSpMk id="14" creationId="{83F46A07-4877-4C4B-B678-63F35E206333}"/>
          </ac:grpSpMkLst>
        </pc:grpChg>
        <pc:grpChg chg="mod">
          <ac:chgData name="李 扶差" userId="a393af2cdb5fa7a8" providerId="LiveId" clId="{772991D6-91FA-814F-8B5E-86B3C6A8A93C}" dt="2022-08-24T00:36:15.205" v="1806"/>
          <ac:grpSpMkLst>
            <pc:docMk/>
            <pc:sldMk cId="2716821335" sldId="378"/>
            <ac:grpSpMk id="16" creationId="{CF4C553F-0DED-7F4B-9EA4-6F68E897D38D}"/>
          </ac:grpSpMkLst>
        </pc:grpChg>
        <pc:graphicFrameChg chg="add del mod modGraphic">
          <ac:chgData name="李 扶差" userId="a393af2cdb5fa7a8" providerId="LiveId" clId="{772991D6-91FA-814F-8B5E-86B3C6A8A93C}" dt="2022-08-20T06:08:45.399" v="1040"/>
          <ac:graphicFrameMkLst>
            <pc:docMk/>
            <pc:sldMk cId="2716821335" sldId="378"/>
            <ac:graphicFrameMk id="4" creationId="{1BD026ED-CB88-CC49-A4D8-18037A89589C}"/>
          </ac:graphicFrameMkLst>
        </pc:graphicFrameChg>
        <pc:inkChg chg="add mod">
          <ac:chgData name="李 扶差" userId="a393af2cdb5fa7a8" providerId="LiveId" clId="{772991D6-91FA-814F-8B5E-86B3C6A8A93C}" dt="2022-08-24T00:36:15.205" v="1806"/>
          <ac:inkMkLst>
            <pc:docMk/>
            <pc:sldMk cId="2716821335" sldId="378"/>
            <ac:inkMk id="2" creationId="{99BFEE85-CA4B-A64A-BD9B-329484983191}"/>
          </ac:inkMkLst>
        </pc:inkChg>
        <pc:inkChg chg="add mod">
          <ac:chgData name="李 扶差" userId="a393af2cdb5fa7a8" providerId="LiveId" clId="{772991D6-91FA-814F-8B5E-86B3C6A8A93C}" dt="2022-08-24T00:36:15.205" v="1806"/>
          <ac:inkMkLst>
            <pc:docMk/>
            <pc:sldMk cId="2716821335" sldId="378"/>
            <ac:inkMk id="5" creationId="{222F2D2C-0678-5F4A-AD85-B3F9B22BFED5}"/>
          </ac:inkMkLst>
        </pc:inkChg>
        <pc:inkChg chg="add mod">
          <ac:chgData name="李 扶差" userId="a393af2cdb5fa7a8" providerId="LiveId" clId="{772991D6-91FA-814F-8B5E-86B3C6A8A93C}" dt="2022-08-24T00:36:15.205" v="1806"/>
          <ac:inkMkLst>
            <pc:docMk/>
            <pc:sldMk cId="2716821335" sldId="378"/>
            <ac:inkMk id="7" creationId="{D6BE5E92-FC61-9C4F-BAFE-2ED581975C94}"/>
          </ac:inkMkLst>
        </pc:inkChg>
        <pc:inkChg chg="add">
          <ac:chgData name="李 扶差" userId="a393af2cdb5fa7a8" providerId="LiveId" clId="{772991D6-91FA-814F-8B5E-86B3C6A8A93C}" dt="2022-08-24T00:35:18.278" v="1799" actId="9405"/>
          <ac:inkMkLst>
            <pc:docMk/>
            <pc:sldMk cId="2716821335" sldId="378"/>
            <ac:inkMk id="9" creationId="{0447A508-A53F-AE45-BB57-02CB3D0624E9}"/>
          </ac:inkMkLst>
        </pc:inkChg>
        <pc:inkChg chg="add">
          <ac:chgData name="李 扶差" userId="a393af2cdb5fa7a8" providerId="LiveId" clId="{772991D6-91FA-814F-8B5E-86B3C6A8A93C}" dt="2022-08-24T00:35:21.338" v="1800" actId="9405"/>
          <ac:inkMkLst>
            <pc:docMk/>
            <pc:sldMk cId="2716821335" sldId="378"/>
            <ac:inkMk id="10" creationId="{03539C30-8913-F14B-BD90-096B8F52AC15}"/>
          </ac:inkMkLst>
        </pc:inkChg>
        <pc:inkChg chg="add">
          <ac:chgData name="李 扶差" userId="a393af2cdb5fa7a8" providerId="LiveId" clId="{772991D6-91FA-814F-8B5E-86B3C6A8A93C}" dt="2022-08-24T00:35:32.537" v="1801" actId="9405"/>
          <ac:inkMkLst>
            <pc:docMk/>
            <pc:sldMk cId="2716821335" sldId="378"/>
            <ac:inkMk id="11" creationId="{99507FF3-1A67-5744-9521-C01C12996EDA}"/>
          </ac:inkMkLst>
        </pc:inkChg>
        <pc:inkChg chg="add mod">
          <ac:chgData name="李 扶差" userId="a393af2cdb5fa7a8" providerId="LiveId" clId="{772991D6-91FA-814F-8B5E-86B3C6A8A93C}" dt="2022-08-24T00:35:39.372" v="1804"/>
          <ac:inkMkLst>
            <pc:docMk/>
            <pc:sldMk cId="2716821335" sldId="378"/>
            <ac:inkMk id="12" creationId="{3D476B5B-64EA-3C41-B7D8-C7350C67AE97}"/>
          </ac:inkMkLst>
        </pc:inkChg>
        <pc:inkChg chg="add mod">
          <ac:chgData name="李 扶差" userId="a393af2cdb5fa7a8" providerId="LiveId" clId="{772991D6-91FA-814F-8B5E-86B3C6A8A93C}" dt="2022-08-24T00:35:39.372" v="1804"/>
          <ac:inkMkLst>
            <pc:docMk/>
            <pc:sldMk cId="2716821335" sldId="378"/>
            <ac:inkMk id="13" creationId="{21DF4D35-28A5-A046-8217-90E8860C984F}"/>
          </ac:inkMkLst>
        </pc:inkChg>
        <pc:inkChg chg="add mod">
          <ac:chgData name="李 扶差" userId="a393af2cdb5fa7a8" providerId="LiveId" clId="{772991D6-91FA-814F-8B5E-86B3C6A8A93C}" dt="2022-08-24T00:36:15.205" v="1806"/>
          <ac:inkMkLst>
            <pc:docMk/>
            <pc:sldMk cId="2716821335" sldId="378"/>
            <ac:inkMk id="15" creationId="{B284C7DE-B0B9-464F-BAC1-A6694185C151}"/>
          </ac:inkMkLst>
        </pc:inkChg>
      </pc:sldChg>
      <pc:sldChg chg="addSp modSp new mod">
        <pc:chgData name="李 扶差" userId="a393af2cdb5fa7a8" providerId="LiveId" clId="{772991D6-91FA-814F-8B5E-86B3C6A8A93C}" dt="2022-08-20T07:56:46.947" v="1057" actId="1076"/>
        <pc:sldMkLst>
          <pc:docMk/>
          <pc:sldMk cId="1150475449" sldId="379"/>
        </pc:sldMkLst>
        <pc:spChg chg="add mod">
          <ac:chgData name="李 扶差" userId="a393af2cdb5fa7a8" providerId="LiveId" clId="{772991D6-91FA-814F-8B5E-86B3C6A8A93C}" dt="2022-08-20T07:54:07.148" v="1046" actId="1076"/>
          <ac:spMkLst>
            <pc:docMk/>
            <pc:sldMk cId="1150475449" sldId="379"/>
            <ac:spMk id="3" creationId="{301B30B1-3BE0-1A4B-82F3-89C423A5C5E4}"/>
          </ac:spMkLst>
        </pc:spChg>
        <pc:spChg chg="add mod">
          <ac:chgData name="李 扶差" userId="a393af2cdb5fa7a8" providerId="LiveId" clId="{772991D6-91FA-814F-8B5E-86B3C6A8A93C}" dt="2022-08-20T07:56:40.421" v="1055" actId="6549"/>
          <ac:spMkLst>
            <pc:docMk/>
            <pc:sldMk cId="1150475449" sldId="379"/>
            <ac:spMk id="5" creationId="{13329F33-E608-C449-86AA-49719B4C7C05}"/>
          </ac:spMkLst>
        </pc:spChg>
        <pc:picChg chg="add mod">
          <ac:chgData name="李 扶差" userId="a393af2cdb5fa7a8" providerId="LiveId" clId="{772991D6-91FA-814F-8B5E-86B3C6A8A93C}" dt="2022-08-20T07:56:46.947" v="1057" actId="1076"/>
          <ac:picMkLst>
            <pc:docMk/>
            <pc:sldMk cId="1150475449" sldId="379"/>
            <ac:picMk id="1026" creationId="{2AF786B7-1389-E945-9DFD-3CE620F41242}"/>
          </ac:picMkLst>
        </pc:picChg>
      </pc:sldChg>
      <pc:sldChg chg="addSp delSp modSp new del">
        <pc:chgData name="李 扶差" userId="a393af2cdb5fa7a8" providerId="LiveId" clId="{772991D6-91FA-814F-8B5E-86B3C6A8A93C}" dt="2022-08-20T08:39:26.371" v="1648" actId="2696"/>
        <pc:sldMkLst>
          <pc:docMk/>
          <pc:sldMk cId="1430196894" sldId="380"/>
        </pc:sldMkLst>
        <pc:picChg chg="add del mod">
          <ac:chgData name="李 扶差" userId="a393af2cdb5fa7a8" providerId="LiveId" clId="{772991D6-91FA-814F-8B5E-86B3C6A8A93C}" dt="2022-08-20T08:06:08.521" v="1063" actId="21"/>
          <ac:picMkLst>
            <pc:docMk/>
            <pc:sldMk cId="1430196894" sldId="380"/>
            <ac:picMk id="2050" creationId="{70FF2514-36EE-8049-84AC-F713D98190DB}"/>
          </ac:picMkLst>
        </pc:picChg>
        <pc:picChg chg="add del mod">
          <ac:chgData name="李 扶差" userId="a393af2cdb5fa7a8" providerId="LiveId" clId="{772991D6-91FA-814F-8B5E-86B3C6A8A93C}" dt="2022-08-20T08:07:42.250" v="1067" actId="21"/>
          <ac:picMkLst>
            <pc:docMk/>
            <pc:sldMk cId="1430196894" sldId="380"/>
            <ac:picMk id="2052" creationId="{BB25330B-F14F-3A4C-8073-8158EDA22A67}"/>
          </ac:picMkLst>
        </pc:picChg>
      </pc:sldChg>
      <pc:sldChg chg="addSp delSp modSp add mod setBg delAnim modAnim">
        <pc:chgData name="李 扶差" userId="a393af2cdb5fa7a8" providerId="LiveId" clId="{772991D6-91FA-814F-8B5E-86B3C6A8A93C}" dt="2022-08-20T08:31:06.196" v="1647" actId="20577"/>
        <pc:sldMkLst>
          <pc:docMk/>
          <pc:sldMk cId="3123450406" sldId="381"/>
        </pc:sldMkLst>
        <pc:spChg chg="add del mod">
          <ac:chgData name="李 扶差" userId="a393af2cdb5fa7a8" providerId="LiveId" clId="{772991D6-91FA-814F-8B5E-86B3C6A8A93C}" dt="2022-08-20T08:10:40.196" v="1129"/>
          <ac:spMkLst>
            <pc:docMk/>
            <pc:sldMk cId="3123450406" sldId="381"/>
            <ac:spMk id="3" creationId="{15BE334B-7DF0-3C4E-BB76-144D60E6248A}"/>
          </ac:spMkLst>
        </pc:spChg>
        <pc:spChg chg="del mod">
          <ac:chgData name="李 扶差" userId="a393af2cdb5fa7a8" providerId="LiveId" clId="{772991D6-91FA-814F-8B5E-86B3C6A8A93C}" dt="2022-08-20T08:12:54.958" v="1226" actId="478"/>
          <ac:spMkLst>
            <pc:docMk/>
            <pc:sldMk cId="3123450406" sldId="381"/>
            <ac:spMk id="4" creationId="{26BCF430-053D-8A42-9D31-82FF3B9607D6}"/>
          </ac:spMkLst>
        </pc:spChg>
        <pc:spChg chg="del mod">
          <ac:chgData name="李 扶差" userId="a393af2cdb5fa7a8" providerId="LiveId" clId="{772991D6-91FA-814F-8B5E-86B3C6A8A93C}" dt="2022-08-20T08:12:54.958" v="1226" actId="478"/>
          <ac:spMkLst>
            <pc:docMk/>
            <pc:sldMk cId="3123450406" sldId="381"/>
            <ac:spMk id="5" creationId="{6AE80379-FAF1-274A-A4BC-2CBB046EA0FB}"/>
          </ac:spMkLst>
        </pc:spChg>
        <pc:spChg chg="del mod">
          <ac:chgData name="李 扶差" userId="a393af2cdb5fa7a8" providerId="LiveId" clId="{772991D6-91FA-814F-8B5E-86B3C6A8A93C}" dt="2022-08-20T08:12:54.958" v="1226" actId="478"/>
          <ac:spMkLst>
            <pc:docMk/>
            <pc:sldMk cId="3123450406" sldId="381"/>
            <ac:spMk id="6" creationId="{AA22A164-ACE5-4E46-915E-4286F8BC51B8}"/>
          </ac:spMkLst>
        </pc:spChg>
        <pc:spChg chg="del mod">
          <ac:chgData name="李 扶差" userId="a393af2cdb5fa7a8" providerId="LiveId" clId="{772991D6-91FA-814F-8B5E-86B3C6A8A93C}" dt="2022-08-20T08:12:54.958" v="1226" actId="478"/>
          <ac:spMkLst>
            <pc:docMk/>
            <pc:sldMk cId="3123450406" sldId="381"/>
            <ac:spMk id="7" creationId="{D04C6A64-EF95-0E4A-8DB8-725F4B8E1B1E}"/>
          </ac:spMkLst>
        </pc:spChg>
        <pc:spChg chg="del mod">
          <ac:chgData name="李 扶差" userId="a393af2cdb5fa7a8" providerId="LiveId" clId="{772991D6-91FA-814F-8B5E-86B3C6A8A93C}" dt="2022-08-20T08:12:54.958" v="1226" actId="478"/>
          <ac:spMkLst>
            <pc:docMk/>
            <pc:sldMk cId="3123450406" sldId="381"/>
            <ac:spMk id="8" creationId="{448AB6BF-57B3-CA45-8604-A7EF319048F8}"/>
          </ac:spMkLst>
        </pc:spChg>
        <pc:spChg chg="del mod">
          <ac:chgData name="李 扶差" userId="a393af2cdb5fa7a8" providerId="LiveId" clId="{772991D6-91FA-814F-8B5E-86B3C6A8A93C}" dt="2022-08-20T08:12:54.958" v="1226" actId="478"/>
          <ac:spMkLst>
            <pc:docMk/>
            <pc:sldMk cId="3123450406" sldId="381"/>
            <ac:spMk id="9" creationId="{24D4FB69-8FE7-8B4A-BB55-1684DC5BE505}"/>
          </ac:spMkLst>
        </pc:spChg>
        <pc:spChg chg="del mod">
          <ac:chgData name="李 扶差" userId="a393af2cdb5fa7a8" providerId="LiveId" clId="{772991D6-91FA-814F-8B5E-86B3C6A8A93C}" dt="2022-08-20T08:12:54.958" v="1226" actId="478"/>
          <ac:spMkLst>
            <pc:docMk/>
            <pc:sldMk cId="3123450406" sldId="381"/>
            <ac:spMk id="10" creationId="{3D30ED70-855D-4145-BA89-13F884E96CD6}"/>
          </ac:spMkLst>
        </pc:spChg>
        <pc:spChg chg="del">
          <ac:chgData name="李 扶差" userId="a393af2cdb5fa7a8" providerId="LiveId" clId="{772991D6-91FA-814F-8B5E-86B3C6A8A93C}" dt="2022-08-20T08:09:25.043" v="1104" actId="478"/>
          <ac:spMkLst>
            <pc:docMk/>
            <pc:sldMk cId="3123450406" sldId="381"/>
            <ac:spMk id="11" creationId="{FA017859-9B3B-5547-B2BB-B9AE6BD8C39B}"/>
          </ac:spMkLst>
        </pc:spChg>
        <pc:spChg chg="del">
          <ac:chgData name="李 扶差" userId="a393af2cdb5fa7a8" providerId="LiveId" clId="{772991D6-91FA-814F-8B5E-86B3C6A8A93C}" dt="2022-08-20T08:10:26.022" v="1120" actId="478"/>
          <ac:spMkLst>
            <pc:docMk/>
            <pc:sldMk cId="3123450406" sldId="381"/>
            <ac:spMk id="12" creationId="{3CC7FDF2-1587-A84D-85AB-CB5982D84FC2}"/>
          </ac:spMkLst>
        </pc:spChg>
        <pc:spChg chg="del">
          <ac:chgData name="李 扶差" userId="a393af2cdb5fa7a8" providerId="LiveId" clId="{772991D6-91FA-814F-8B5E-86B3C6A8A93C}" dt="2022-08-20T08:09:22.973" v="1103" actId="478"/>
          <ac:spMkLst>
            <pc:docMk/>
            <pc:sldMk cId="3123450406" sldId="381"/>
            <ac:spMk id="13" creationId="{0DFE820A-C26A-494D-A7E7-91D7DEB4DECE}"/>
          </ac:spMkLst>
        </pc:spChg>
        <pc:spChg chg="del">
          <ac:chgData name="李 扶差" userId="a393af2cdb5fa7a8" providerId="LiveId" clId="{772991D6-91FA-814F-8B5E-86B3C6A8A93C}" dt="2022-08-20T08:10:26.022" v="1120" actId="478"/>
          <ac:spMkLst>
            <pc:docMk/>
            <pc:sldMk cId="3123450406" sldId="381"/>
            <ac:spMk id="14" creationId="{A24CA591-24AA-0F4E-9021-032BC8804080}"/>
          </ac:spMkLst>
        </pc:spChg>
        <pc:spChg chg="del">
          <ac:chgData name="李 扶差" userId="a393af2cdb5fa7a8" providerId="LiveId" clId="{772991D6-91FA-814F-8B5E-86B3C6A8A93C}" dt="2022-08-20T08:10:26.022" v="1120" actId="478"/>
          <ac:spMkLst>
            <pc:docMk/>
            <pc:sldMk cId="3123450406" sldId="381"/>
            <ac:spMk id="15" creationId="{CCABBDCD-954B-F048-9F06-398F22CAA4CB}"/>
          </ac:spMkLst>
        </pc:spChg>
        <pc:spChg chg="del">
          <ac:chgData name="李 扶差" userId="a393af2cdb5fa7a8" providerId="LiveId" clId="{772991D6-91FA-814F-8B5E-86B3C6A8A93C}" dt="2022-08-20T08:10:26.022" v="1120" actId="478"/>
          <ac:spMkLst>
            <pc:docMk/>
            <pc:sldMk cId="3123450406" sldId="381"/>
            <ac:spMk id="16" creationId="{D75B663B-24E6-E746-ACB0-1D68B06251AC}"/>
          </ac:spMkLst>
        </pc:spChg>
        <pc:spChg chg="del">
          <ac:chgData name="李 扶差" userId="a393af2cdb5fa7a8" providerId="LiveId" clId="{772991D6-91FA-814F-8B5E-86B3C6A8A93C}" dt="2022-08-20T08:09:20.378" v="1102" actId="478"/>
          <ac:spMkLst>
            <pc:docMk/>
            <pc:sldMk cId="3123450406" sldId="381"/>
            <ac:spMk id="17" creationId="{7C538F21-060A-F640-94DD-4136F1ECBF80}"/>
          </ac:spMkLst>
        </pc:spChg>
        <pc:spChg chg="del">
          <ac:chgData name="李 扶差" userId="a393af2cdb5fa7a8" providerId="LiveId" clId="{772991D6-91FA-814F-8B5E-86B3C6A8A93C}" dt="2022-08-20T08:13:49.283" v="1237" actId="478"/>
          <ac:spMkLst>
            <pc:docMk/>
            <pc:sldMk cId="3123450406" sldId="381"/>
            <ac:spMk id="18" creationId="{367D5A0C-4DF1-A74B-8AC1-A885A13219AB}"/>
          </ac:spMkLst>
        </pc:spChg>
        <pc:spChg chg="del">
          <ac:chgData name="李 扶差" userId="a393af2cdb5fa7a8" providerId="LiveId" clId="{772991D6-91FA-814F-8B5E-86B3C6A8A93C}" dt="2022-08-20T08:13:49.283" v="1237" actId="478"/>
          <ac:spMkLst>
            <pc:docMk/>
            <pc:sldMk cId="3123450406" sldId="381"/>
            <ac:spMk id="19" creationId="{E70F36D0-3A83-6747-868D-44E1C5E13761}"/>
          </ac:spMkLst>
        </pc:spChg>
        <pc:spChg chg="del">
          <ac:chgData name="李 扶差" userId="a393af2cdb5fa7a8" providerId="LiveId" clId="{772991D6-91FA-814F-8B5E-86B3C6A8A93C}" dt="2022-08-20T08:13:49.283" v="1237" actId="478"/>
          <ac:spMkLst>
            <pc:docMk/>
            <pc:sldMk cId="3123450406" sldId="381"/>
            <ac:spMk id="20" creationId="{9DA0003E-BC47-8546-8D68-DCF73216B05C}"/>
          </ac:spMkLst>
        </pc:spChg>
        <pc:spChg chg="del">
          <ac:chgData name="李 扶差" userId="a393af2cdb5fa7a8" providerId="LiveId" clId="{772991D6-91FA-814F-8B5E-86B3C6A8A93C}" dt="2022-08-20T08:13:49.283" v="1237" actId="478"/>
          <ac:spMkLst>
            <pc:docMk/>
            <pc:sldMk cId="3123450406" sldId="381"/>
            <ac:spMk id="21" creationId="{B2F74665-9958-2F4B-B313-E49C19E8824A}"/>
          </ac:spMkLst>
        </pc:spChg>
        <pc:spChg chg="del">
          <ac:chgData name="李 扶差" userId="a393af2cdb5fa7a8" providerId="LiveId" clId="{772991D6-91FA-814F-8B5E-86B3C6A8A93C}" dt="2022-08-20T08:13:49.283" v="1237" actId="478"/>
          <ac:spMkLst>
            <pc:docMk/>
            <pc:sldMk cId="3123450406" sldId="381"/>
            <ac:spMk id="22" creationId="{034CA84D-BB94-4741-8A5E-4E38004F574C}"/>
          </ac:spMkLst>
        </pc:spChg>
        <pc:spChg chg="del">
          <ac:chgData name="李 扶差" userId="a393af2cdb5fa7a8" providerId="LiveId" clId="{772991D6-91FA-814F-8B5E-86B3C6A8A93C}" dt="2022-08-20T08:13:49.283" v="1237" actId="478"/>
          <ac:spMkLst>
            <pc:docMk/>
            <pc:sldMk cId="3123450406" sldId="381"/>
            <ac:spMk id="23" creationId="{944A0F0B-FBAF-844C-98E5-0C5D82087F70}"/>
          </ac:spMkLst>
        </pc:spChg>
        <pc:spChg chg="del">
          <ac:chgData name="李 扶差" userId="a393af2cdb5fa7a8" providerId="LiveId" clId="{772991D6-91FA-814F-8B5E-86B3C6A8A93C}" dt="2022-08-20T08:13:49.283" v="1237" actId="478"/>
          <ac:spMkLst>
            <pc:docMk/>
            <pc:sldMk cId="3123450406" sldId="381"/>
            <ac:spMk id="24" creationId="{3C5DA3B1-45CB-ED44-8AB2-AE5DCF479D1E}"/>
          </ac:spMkLst>
        </pc:spChg>
        <pc:spChg chg="del">
          <ac:chgData name="李 扶差" userId="a393af2cdb5fa7a8" providerId="LiveId" clId="{772991D6-91FA-814F-8B5E-86B3C6A8A93C}" dt="2022-08-20T08:17:37.815" v="1361" actId="478"/>
          <ac:spMkLst>
            <pc:docMk/>
            <pc:sldMk cId="3123450406" sldId="381"/>
            <ac:spMk id="25" creationId="{717E10B1-F811-3247-8CC9-32C6CF3C271A}"/>
          </ac:spMkLst>
        </pc:spChg>
        <pc:spChg chg="del">
          <ac:chgData name="李 扶差" userId="a393af2cdb5fa7a8" providerId="LiveId" clId="{772991D6-91FA-814F-8B5E-86B3C6A8A93C}" dt="2022-08-20T08:17:37.815" v="1361" actId="478"/>
          <ac:spMkLst>
            <pc:docMk/>
            <pc:sldMk cId="3123450406" sldId="381"/>
            <ac:spMk id="26" creationId="{62C062F9-306F-3F4B-9D75-10F28BFB8889}"/>
          </ac:spMkLst>
        </pc:spChg>
        <pc:spChg chg="del">
          <ac:chgData name="李 扶差" userId="a393af2cdb5fa7a8" providerId="LiveId" clId="{772991D6-91FA-814F-8B5E-86B3C6A8A93C}" dt="2022-08-20T08:17:37.815" v="1361" actId="478"/>
          <ac:spMkLst>
            <pc:docMk/>
            <pc:sldMk cId="3123450406" sldId="381"/>
            <ac:spMk id="27" creationId="{B341DDF0-44E0-A749-A9CB-DF54842CB113}"/>
          </ac:spMkLst>
        </pc:spChg>
        <pc:spChg chg="del">
          <ac:chgData name="李 扶差" userId="a393af2cdb5fa7a8" providerId="LiveId" clId="{772991D6-91FA-814F-8B5E-86B3C6A8A93C}" dt="2022-08-20T08:17:37.815" v="1361" actId="478"/>
          <ac:spMkLst>
            <pc:docMk/>
            <pc:sldMk cId="3123450406" sldId="381"/>
            <ac:spMk id="28" creationId="{BC440316-7CD9-E64E-BB45-D6A718A1E8AF}"/>
          </ac:spMkLst>
        </pc:spChg>
        <pc:spChg chg="del">
          <ac:chgData name="李 扶差" userId="a393af2cdb5fa7a8" providerId="LiveId" clId="{772991D6-91FA-814F-8B5E-86B3C6A8A93C}" dt="2022-08-20T08:17:37.815" v="1361" actId="478"/>
          <ac:spMkLst>
            <pc:docMk/>
            <pc:sldMk cId="3123450406" sldId="381"/>
            <ac:spMk id="29" creationId="{56BD415C-70BC-EE4F-ACC2-5FF4F26921B5}"/>
          </ac:spMkLst>
        </pc:spChg>
        <pc:spChg chg="del">
          <ac:chgData name="李 扶差" userId="a393af2cdb5fa7a8" providerId="LiveId" clId="{772991D6-91FA-814F-8B5E-86B3C6A8A93C}" dt="2022-08-20T08:17:37.815" v="1361" actId="478"/>
          <ac:spMkLst>
            <pc:docMk/>
            <pc:sldMk cId="3123450406" sldId="381"/>
            <ac:spMk id="30" creationId="{9DB769A2-EA70-564A-8A22-0D5F19CB6433}"/>
          </ac:spMkLst>
        </pc:spChg>
        <pc:spChg chg="del">
          <ac:chgData name="李 扶差" userId="a393af2cdb5fa7a8" providerId="LiveId" clId="{772991D6-91FA-814F-8B5E-86B3C6A8A93C}" dt="2022-08-20T08:17:37.815" v="1361" actId="478"/>
          <ac:spMkLst>
            <pc:docMk/>
            <pc:sldMk cId="3123450406" sldId="381"/>
            <ac:spMk id="31" creationId="{6CE37CE5-6D7A-D149-AAF5-62691EE6F1D0}"/>
          </ac:spMkLst>
        </pc:spChg>
        <pc:spChg chg="del">
          <ac:chgData name="李 扶差" userId="a393af2cdb5fa7a8" providerId="LiveId" clId="{772991D6-91FA-814F-8B5E-86B3C6A8A93C}" dt="2022-08-20T08:20:24.458" v="1409" actId="478"/>
          <ac:spMkLst>
            <pc:docMk/>
            <pc:sldMk cId="3123450406" sldId="381"/>
            <ac:spMk id="32" creationId="{89EC0E9A-05FE-1A40-A055-457E2E6609CE}"/>
          </ac:spMkLst>
        </pc:spChg>
        <pc:spChg chg="del">
          <ac:chgData name="李 扶差" userId="a393af2cdb5fa7a8" providerId="LiveId" clId="{772991D6-91FA-814F-8B5E-86B3C6A8A93C}" dt="2022-08-20T08:20:24.458" v="1409" actId="478"/>
          <ac:spMkLst>
            <pc:docMk/>
            <pc:sldMk cId="3123450406" sldId="381"/>
            <ac:spMk id="33" creationId="{D9FF944B-DD71-0044-A8E4-D8980AFC961E}"/>
          </ac:spMkLst>
        </pc:spChg>
        <pc:spChg chg="del">
          <ac:chgData name="李 扶差" userId="a393af2cdb5fa7a8" providerId="LiveId" clId="{772991D6-91FA-814F-8B5E-86B3C6A8A93C}" dt="2022-08-20T08:20:24.458" v="1409" actId="478"/>
          <ac:spMkLst>
            <pc:docMk/>
            <pc:sldMk cId="3123450406" sldId="381"/>
            <ac:spMk id="34" creationId="{C2E7ECE1-7738-344F-9E88-1D3D1569A189}"/>
          </ac:spMkLst>
        </pc:spChg>
        <pc:spChg chg="del">
          <ac:chgData name="李 扶差" userId="a393af2cdb5fa7a8" providerId="LiveId" clId="{772991D6-91FA-814F-8B5E-86B3C6A8A93C}" dt="2022-08-20T08:20:24.458" v="1409" actId="478"/>
          <ac:spMkLst>
            <pc:docMk/>
            <pc:sldMk cId="3123450406" sldId="381"/>
            <ac:spMk id="35" creationId="{9B85D879-0815-6D40-B9D7-B9795BEB231C}"/>
          </ac:spMkLst>
        </pc:spChg>
        <pc:spChg chg="del">
          <ac:chgData name="李 扶差" userId="a393af2cdb5fa7a8" providerId="LiveId" clId="{772991D6-91FA-814F-8B5E-86B3C6A8A93C}" dt="2022-08-20T08:20:24.458" v="1409" actId="478"/>
          <ac:spMkLst>
            <pc:docMk/>
            <pc:sldMk cId="3123450406" sldId="381"/>
            <ac:spMk id="36" creationId="{4F14EC15-AF25-7B46-B2DC-75885E4A5AB7}"/>
          </ac:spMkLst>
        </pc:spChg>
        <pc:spChg chg="del">
          <ac:chgData name="李 扶差" userId="a393af2cdb5fa7a8" providerId="LiveId" clId="{772991D6-91FA-814F-8B5E-86B3C6A8A93C}" dt="2022-08-20T08:20:24.458" v="1409" actId="478"/>
          <ac:spMkLst>
            <pc:docMk/>
            <pc:sldMk cId="3123450406" sldId="381"/>
            <ac:spMk id="37" creationId="{F6333B9F-D2E7-FB49-B779-601DA76D0D19}"/>
          </ac:spMkLst>
        </pc:spChg>
        <pc:spChg chg="del">
          <ac:chgData name="李 扶差" userId="a393af2cdb5fa7a8" providerId="LiveId" clId="{772991D6-91FA-814F-8B5E-86B3C6A8A93C}" dt="2022-08-20T08:21:13.904" v="1435" actId="478"/>
          <ac:spMkLst>
            <pc:docMk/>
            <pc:sldMk cId="3123450406" sldId="381"/>
            <ac:spMk id="38" creationId="{623D720E-971A-9B48-A5B1-20DADEC18DD5}"/>
          </ac:spMkLst>
        </pc:spChg>
        <pc:spChg chg="mod">
          <ac:chgData name="李 扶差" userId="a393af2cdb5fa7a8" providerId="LiveId" clId="{772991D6-91FA-814F-8B5E-86B3C6A8A93C}" dt="2022-08-20T08:29:03.296" v="1573" actId="20577"/>
          <ac:spMkLst>
            <pc:docMk/>
            <pc:sldMk cId="3123450406" sldId="381"/>
            <ac:spMk id="39" creationId="{EFF5D284-50E5-5548-BF9F-EDD67B6F4552}"/>
          </ac:spMkLst>
        </pc:spChg>
        <pc:spChg chg="del">
          <ac:chgData name="李 扶差" userId="a393af2cdb5fa7a8" providerId="LiveId" clId="{772991D6-91FA-814F-8B5E-86B3C6A8A93C}" dt="2022-08-20T08:17:45.673" v="1366" actId="478"/>
          <ac:spMkLst>
            <pc:docMk/>
            <pc:sldMk cId="3123450406" sldId="381"/>
            <ac:spMk id="40" creationId="{875EFA81-BE6A-ED42-A862-B7594D1B3CA5}"/>
          </ac:spMkLst>
        </pc:spChg>
        <pc:spChg chg="del">
          <ac:chgData name="李 扶差" userId="a393af2cdb5fa7a8" providerId="LiveId" clId="{772991D6-91FA-814F-8B5E-86B3C6A8A93C}" dt="2022-08-20T08:20:24.458" v="1409" actId="478"/>
          <ac:spMkLst>
            <pc:docMk/>
            <pc:sldMk cId="3123450406" sldId="381"/>
            <ac:spMk id="41" creationId="{90B97FAF-72D7-7D49-A9A2-D79DFF0FA7FC}"/>
          </ac:spMkLst>
        </pc:spChg>
        <pc:spChg chg="add mod">
          <ac:chgData name="李 扶差" userId="a393af2cdb5fa7a8" providerId="LiveId" clId="{772991D6-91FA-814F-8B5E-86B3C6A8A93C}" dt="2022-08-20T08:26:49.453" v="1543" actId="1076"/>
          <ac:spMkLst>
            <pc:docMk/>
            <pc:sldMk cId="3123450406" sldId="381"/>
            <ac:spMk id="42" creationId="{745B8D2E-F0D5-C34B-B383-EDD9CFCDF057}"/>
          </ac:spMkLst>
        </pc:spChg>
        <pc:spChg chg="add mod">
          <ac:chgData name="李 扶差" userId="a393af2cdb5fa7a8" providerId="LiveId" clId="{772991D6-91FA-814F-8B5E-86B3C6A8A93C}" dt="2022-08-20T08:25:39.217" v="1522" actId="1076"/>
          <ac:spMkLst>
            <pc:docMk/>
            <pc:sldMk cId="3123450406" sldId="381"/>
            <ac:spMk id="44" creationId="{BA8E3ED4-66AD-0841-A3CE-5859FE26E014}"/>
          </ac:spMkLst>
        </pc:spChg>
        <pc:spChg chg="add mod">
          <ac:chgData name="李 扶差" userId="a393af2cdb5fa7a8" providerId="LiveId" clId="{772991D6-91FA-814F-8B5E-86B3C6A8A93C}" dt="2022-08-20T08:27:36.355" v="1550" actId="1076"/>
          <ac:spMkLst>
            <pc:docMk/>
            <pc:sldMk cId="3123450406" sldId="381"/>
            <ac:spMk id="46" creationId="{CBAA7D71-1E8F-E54A-A76A-459A20CF5C13}"/>
          </ac:spMkLst>
        </pc:spChg>
        <pc:spChg chg="add mod">
          <ac:chgData name="李 扶差" userId="a393af2cdb5fa7a8" providerId="LiveId" clId="{772991D6-91FA-814F-8B5E-86B3C6A8A93C}" dt="2022-08-20T08:27:55.807" v="1553" actId="1076"/>
          <ac:spMkLst>
            <pc:docMk/>
            <pc:sldMk cId="3123450406" sldId="381"/>
            <ac:spMk id="48" creationId="{10C57C25-7AEE-3E4B-99F8-85997BC7E619}"/>
          </ac:spMkLst>
        </pc:spChg>
        <pc:spChg chg="add mod">
          <ac:chgData name="李 扶差" userId="a393af2cdb5fa7a8" providerId="LiveId" clId="{772991D6-91FA-814F-8B5E-86B3C6A8A93C}" dt="2022-08-20T08:28:12.584" v="1557" actId="14100"/>
          <ac:spMkLst>
            <pc:docMk/>
            <pc:sldMk cId="3123450406" sldId="381"/>
            <ac:spMk id="50" creationId="{9D708D7B-4824-EA46-A190-7DA2EBC948B8}"/>
          </ac:spMkLst>
        </pc:spChg>
        <pc:spChg chg="add mod">
          <ac:chgData name="李 扶差" userId="a393af2cdb5fa7a8" providerId="LiveId" clId="{772991D6-91FA-814F-8B5E-86B3C6A8A93C}" dt="2022-08-20T08:31:06.196" v="1647" actId="20577"/>
          <ac:spMkLst>
            <pc:docMk/>
            <pc:sldMk cId="3123450406" sldId="381"/>
            <ac:spMk id="53" creationId="{41EBC783-B1C0-F546-9F49-38CF73AC4A1B}"/>
          </ac:spMkLst>
        </pc:spChg>
        <pc:graphicFrameChg chg="add mod modGraphic">
          <ac:chgData name="李 扶差" userId="a393af2cdb5fa7a8" providerId="LiveId" clId="{772991D6-91FA-814F-8B5E-86B3C6A8A93C}" dt="2022-08-20T08:26:45.110" v="1541" actId="1076"/>
          <ac:graphicFrameMkLst>
            <pc:docMk/>
            <pc:sldMk cId="3123450406" sldId="381"/>
            <ac:graphicFrameMk id="2" creationId="{81590B4C-2A40-664B-AF52-D5FD8402E274}"/>
          </ac:graphicFrameMkLst>
        </pc:graphicFrameChg>
        <pc:graphicFrameChg chg="add mod modGraphic">
          <ac:chgData name="李 扶差" userId="a393af2cdb5fa7a8" providerId="LiveId" clId="{772991D6-91FA-814F-8B5E-86B3C6A8A93C}" dt="2022-08-20T08:26:40.492" v="1540" actId="1076"/>
          <ac:graphicFrameMkLst>
            <pc:docMk/>
            <pc:sldMk cId="3123450406" sldId="381"/>
            <ac:graphicFrameMk id="43" creationId="{B65D8DDA-938E-E747-AD27-47CAA038CE50}"/>
          </ac:graphicFrameMkLst>
        </pc:graphicFrameChg>
        <pc:graphicFrameChg chg="add mod modGraphic">
          <ac:chgData name="李 扶差" userId="a393af2cdb5fa7a8" providerId="LiveId" clId="{772991D6-91FA-814F-8B5E-86B3C6A8A93C}" dt="2022-08-20T08:27:09.097" v="1545" actId="1076"/>
          <ac:graphicFrameMkLst>
            <pc:docMk/>
            <pc:sldMk cId="3123450406" sldId="381"/>
            <ac:graphicFrameMk id="45" creationId="{91142771-1879-4D4C-B336-1A962F441A12}"/>
          </ac:graphicFrameMkLst>
        </pc:graphicFrameChg>
        <pc:graphicFrameChg chg="add mod modGraphic">
          <ac:chgData name="李 扶差" userId="a393af2cdb5fa7a8" providerId="LiveId" clId="{772991D6-91FA-814F-8B5E-86B3C6A8A93C}" dt="2022-08-20T08:27:23.936" v="1547" actId="1076"/>
          <ac:graphicFrameMkLst>
            <pc:docMk/>
            <pc:sldMk cId="3123450406" sldId="381"/>
            <ac:graphicFrameMk id="47" creationId="{D05AFEA1-450B-4843-9EB9-8D3FE2C712D2}"/>
          </ac:graphicFrameMkLst>
        </pc:graphicFrameChg>
        <pc:graphicFrameChg chg="add mod modGraphic">
          <ac:chgData name="李 扶差" userId="a393af2cdb5fa7a8" providerId="LiveId" clId="{772991D6-91FA-814F-8B5E-86B3C6A8A93C}" dt="2022-08-20T08:27:52.950" v="1552" actId="1076"/>
          <ac:graphicFrameMkLst>
            <pc:docMk/>
            <pc:sldMk cId="3123450406" sldId="381"/>
            <ac:graphicFrameMk id="49" creationId="{BA3086BA-E6DD-6E4E-9552-0833C3C41CF6}"/>
          </ac:graphicFrameMkLst>
        </pc:graphicFrameChg>
        <pc:graphicFrameChg chg="add del modGraphic">
          <ac:chgData name="李 扶差" userId="a393af2cdb5fa7a8" providerId="LiveId" clId="{772991D6-91FA-814F-8B5E-86B3C6A8A93C}" dt="2022-08-20T08:22:12.633" v="1465"/>
          <ac:graphicFrameMkLst>
            <pc:docMk/>
            <pc:sldMk cId="3123450406" sldId="381"/>
            <ac:graphicFrameMk id="51" creationId="{AC72D70A-A35F-CB4C-BCDF-F13F44100D43}"/>
          </ac:graphicFrameMkLst>
        </pc:graphicFrameChg>
        <pc:graphicFrameChg chg="add mod modGraphic">
          <ac:chgData name="李 扶差" userId="a393af2cdb5fa7a8" providerId="LiveId" clId="{772991D6-91FA-814F-8B5E-86B3C6A8A93C}" dt="2022-08-20T08:28:53.486" v="1565" actId="20577"/>
          <ac:graphicFrameMkLst>
            <pc:docMk/>
            <pc:sldMk cId="3123450406" sldId="381"/>
            <ac:graphicFrameMk id="52" creationId="{41699053-FD48-B846-B08E-063422F66C14}"/>
          </ac:graphicFrameMkLst>
        </pc:graphicFrameChg>
        <pc:graphicFrameChg chg="add mod modGraphic">
          <ac:chgData name="李 扶差" userId="a393af2cdb5fa7a8" providerId="LiveId" clId="{772991D6-91FA-814F-8B5E-86B3C6A8A93C}" dt="2022-08-20T08:30:12.660" v="1634" actId="20577"/>
          <ac:graphicFrameMkLst>
            <pc:docMk/>
            <pc:sldMk cId="3123450406" sldId="381"/>
            <ac:graphicFrameMk id="54" creationId="{616C0855-ED2A-C444-9219-E90BD46AF172}"/>
          </ac:graphicFrameMkLst>
        </pc:graphicFrameChg>
      </pc:sldChg>
      <pc:sldChg chg="addSp delSp modSp new mod">
        <pc:chgData name="李 扶差" userId="a393af2cdb5fa7a8" providerId="LiveId" clId="{772991D6-91FA-814F-8B5E-86B3C6A8A93C}" dt="2022-08-25T00:18:59.778" v="2000" actId="9405"/>
        <pc:sldMkLst>
          <pc:docMk/>
          <pc:sldMk cId="1761939947" sldId="382"/>
        </pc:sldMkLst>
        <pc:spChg chg="del">
          <ac:chgData name="李 扶差" userId="a393af2cdb5fa7a8" providerId="LiveId" clId="{772991D6-91FA-814F-8B5E-86B3C6A8A93C}" dt="2022-08-20T08:42:26.447" v="1651" actId="21"/>
          <ac:spMkLst>
            <pc:docMk/>
            <pc:sldMk cId="1761939947" sldId="382"/>
            <ac:spMk id="2" creationId="{261FFF49-FE80-DE49-9B54-5839B2F1E35F}"/>
          </ac:spMkLst>
        </pc:spChg>
        <pc:spChg chg="del">
          <ac:chgData name="李 扶差" userId="a393af2cdb5fa7a8" providerId="LiveId" clId="{772991D6-91FA-814F-8B5E-86B3C6A8A93C}" dt="2022-08-20T08:43:17.457" v="1675" actId="21"/>
          <ac:spMkLst>
            <pc:docMk/>
            <pc:sldMk cId="1761939947" sldId="382"/>
            <ac:spMk id="3" creationId="{45A808F8-CBC1-3041-A6F1-0453529EC618}"/>
          </ac:spMkLst>
        </pc:spChg>
        <pc:spChg chg="add mod">
          <ac:chgData name="李 扶差" userId="a393af2cdb5fa7a8" providerId="LiveId" clId="{772991D6-91FA-814F-8B5E-86B3C6A8A93C}" dt="2022-08-20T08:44:55.154" v="1692" actId="1076"/>
          <ac:spMkLst>
            <pc:docMk/>
            <pc:sldMk cId="1761939947" sldId="382"/>
            <ac:spMk id="4" creationId="{67F59332-6EEB-604B-BE74-137249ED1354}"/>
          </ac:spMkLst>
        </pc:spChg>
        <pc:spChg chg="add mod">
          <ac:chgData name="李 扶差" userId="a393af2cdb5fa7a8" providerId="LiveId" clId="{772991D6-91FA-814F-8B5E-86B3C6A8A93C}" dt="2022-08-20T08:45:00.468" v="1694" actId="1076"/>
          <ac:spMkLst>
            <pc:docMk/>
            <pc:sldMk cId="1761939947" sldId="382"/>
            <ac:spMk id="5" creationId="{172B79C4-2401-2C4A-A29D-205B06BDA869}"/>
          </ac:spMkLst>
        </pc:spChg>
        <pc:spChg chg="add mod">
          <ac:chgData name="李 扶差" userId="a393af2cdb5fa7a8" providerId="LiveId" clId="{772991D6-91FA-814F-8B5E-86B3C6A8A93C}" dt="2022-08-20T08:45:04.852" v="1695" actId="1076"/>
          <ac:spMkLst>
            <pc:docMk/>
            <pc:sldMk cId="1761939947" sldId="382"/>
            <ac:spMk id="6" creationId="{ABD4639D-7B02-8443-80B3-C6C18B8FF2BF}"/>
          </ac:spMkLst>
        </pc:spChg>
        <pc:spChg chg="add del mod">
          <ac:chgData name="李 扶差" userId="a393af2cdb5fa7a8" providerId="LiveId" clId="{772991D6-91FA-814F-8B5E-86B3C6A8A93C}" dt="2022-08-20T08:44:43.327" v="1689" actId="478"/>
          <ac:spMkLst>
            <pc:docMk/>
            <pc:sldMk cId="1761939947" sldId="382"/>
            <ac:spMk id="7" creationId="{C35E1E3C-4C5E-9D4C-9E69-BE1496A9891B}"/>
          </ac:spMkLst>
        </pc:spChg>
        <pc:spChg chg="add del mod">
          <ac:chgData name="李 扶差" userId="a393af2cdb5fa7a8" providerId="LiveId" clId="{772991D6-91FA-814F-8B5E-86B3C6A8A93C}" dt="2022-08-20T08:44:43.327" v="1689" actId="478"/>
          <ac:spMkLst>
            <pc:docMk/>
            <pc:sldMk cId="1761939947" sldId="382"/>
            <ac:spMk id="9" creationId="{60DD18AF-F217-0345-A71C-905604894429}"/>
          </ac:spMkLst>
        </pc:spChg>
        <pc:spChg chg="add del mod">
          <ac:chgData name="李 扶差" userId="a393af2cdb5fa7a8" providerId="LiveId" clId="{772991D6-91FA-814F-8B5E-86B3C6A8A93C}" dt="2022-08-20T08:44:43.327" v="1689" actId="478"/>
          <ac:spMkLst>
            <pc:docMk/>
            <pc:sldMk cId="1761939947" sldId="382"/>
            <ac:spMk id="10" creationId="{399B1853-3715-6E47-AC09-BB2F7D1D27CA}"/>
          </ac:spMkLst>
        </pc:spChg>
        <pc:spChg chg="add del mod">
          <ac:chgData name="李 扶差" userId="a393af2cdb5fa7a8" providerId="LiveId" clId="{772991D6-91FA-814F-8B5E-86B3C6A8A93C}" dt="2022-08-20T08:44:43.327" v="1689" actId="478"/>
          <ac:spMkLst>
            <pc:docMk/>
            <pc:sldMk cId="1761939947" sldId="382"/>
            <ac:spMk id="11" creationId="{0EC2BFE8-7E9D-E94F-BCE8-5290627AB1B7}"/>
          </ac:spMkLst>
        </pc:spChg>
        <pc:spChg chg="add del mod">
          <ac:chgData name="李 扶差" userId="a393af2cdb5fa7a8" providerId="LiveId" clId="{772991D6-91FA-814F-8B5E-86B3C6A8A93C}" dt="2022-08-20T08:44:43.327" v="1689" actId="478"/>
          <ac:spMkLst>
            <pc:docMk/>
            <pc:sldMk cId="1761939947" sldId="382"/>
            <ac:spMk id="12" creationId="{3A5125D8-7FE4-E047-99BF-0FDF7DACED48}"/>
          </ac:spMkLst>
        </pc:spChg>
        <pc:spChg chg="add del mod">
          <ac:chgData name="李 扶差" userId="a393af2cdb5fa7a8" providerId="LiveId" clId="{772991D6-91FA-814F-8B5E-86B3C6A8A93C}" dt="2022-08-20T08:44:43.327" v="1689" actId="478"/>
          <ac:spMkLst>
            <pc:docMk/>
            <pc:sldMk cId="1761939947" sldId="382"/>
            <ac:spMk id="13" creationId="{C07CF4F6-2A38-6443-9847-E8584AAE0558}"/>
          </ac:spMkLst>
        </pc:spChg>
        <pc:spChg chg="add del mod">
          <ac:chgData name="李 扶差" userId="a393af2cdb5fa7a8" providerId="LiveId" clId="{772991D6-91FA-814F-8B5E-86B3C6A8A93C}" dt="2022-08-20T08:44:46.622" v="1690" actId="478"/>
          <ac:spMkLst>
            <pc:docMk/>
            <pc:sldMk cId="1761939947" sldId="382"/>
            <ac:spMk id="18" creationId="{E63C63BE-8898-0041-B78D-D0520127DE5B}"/>
          </ac:spMkLst>
        </pc:spChg>
        <pc:spChg chg="add del mod">
          <ac:chgData name="李 扶差" userId="a393af2cdb5fa7a8" providerId="LiveId" clId="{772991D6-91FA-814F-8B5E-86B3C6A8A93C}" dt="2022-08-20T08:44:46.622" v="1690" actId="478"/>
          <ac:spMkLst>
            <pc:docMk/>
            <pc:sldMk cId="1761939947" sldId="382"/>
            <ac:spMk id="20" creationId="{84669A95-9014-0444-98AC-0ECFD1EB025F}"/>
          </ac:spMkLst>
        </pc:spChg>
        <pc:spChg chg="add del mod">
          <ac:chgData name="李 扶差" userId="a393af2cdb5fa7a8" providerId="LiveId" clId="{772991D6-91FA-814F-8B5E-86B3C6A8A93C}" dt="2022-08-20T08:44:46.622" v="1690" actId="478"/>
          <ac:spMkLst>
            <pc:docMk/>
            <pc:sldMk cId="1761939947" sldId="382"/>
            <ac:spMk id="21" creationId="{319561B2-78BC-D14C-BB2B-E0573D0DE82A}"/>
          </ac:spMkLst>
        </pc:spChg>
        <pc:spChg chg="add del mod">
          <ac:chgData name="李 扶差" userId="a393af2cdb5fa7a8" providerId="LiveId" clId="{772991D6-91FA-814F-8B5E-86B3C6A8A93C}" dt="2022-08-20T08:44:46.622" v="1690" actId="478"/>
          <ac:spMkLst>
            <pc:docMk/>
            <pc:sldMk cId="1761939947" sldId="382"/>
            <ac:spMk id="22" creationId="{E5D8C6F7-524E-A142-AA3B-81B4D475C3BD}"/>
          </ac:spMkLst>
        </pc:spChg>
        <pc:spChg chg="add del mod">
          <ac:chgData name="李 扶差" userId="a393af2cdb5fa7a8" providerId="LiveId" clId="{772991D6-91FA-814F-8B5E-86B3C6A8A93C}" dt="2022-08-20T08:44:46.622" v="1690" actId="478"/>
          <ac:spMkLst>
            <pc:docMk/>
            <pc:sldMk cId="1761939947" sldId="382"/>
            <ac:spMk id="23" creationId="{EC7B9A3F-CB1B-6241-BE89-1944CB801DEC}"/>
          </ac:spMkLst>
        </pc:spChg>
        <pc:spChg chg="add del mod">
          <ac:chgData name="李 扶差" userId="a393af2cdb5fa7a8" providerId="LiveId" clId="{772991D6-91FA-814F-8B5E-86B3C6A8A93C}" dt="2022-08-20T08:44:46.622" v="1690" actId="478"/>
          <ac:spMkLst>
            <pc:docMk/>
            <pc:sldMk cId="1761939947" sldId="382"/>
            <ac:spMk id="24" creationId="{443DDC24-1299-2C48-95F6-BEE070913B47}"/>
          </ac:spMkLst>
        </pc:spChg>
        <pc:spChg chg="add mod">
          <ac:chgData name="李 扶差" userId="a393af2cdb5fa7a8" providerId="LiveId" clId="{772991D6-91FA-814F-8B5E-86B3C6A8A93C}" dt="2022-08-20T08:44:57.372" v="1693" actId="1076"/>
          <ac:spMkLst>
            <pc:docMk/>
            <pc:sldMk cId="1761939947" sldId="382"/>
            <ac:spMk id="30" creationId="{8E7A5487-86B7-F34C-97D5-E6381CDFA1B5}"/>
          </ac:spMkLst>
        </pc:spChg>
        <pc:grpChg chg="mod">
          <ac:chgData name="李 扶差" userId="a393af2cdb5fa7a8" providerId="LiveId" clId="{772991D6-91FA-814F-8B5E-86B3C6A8A93C}" dt="2022-08-25T00:18:12.865" v="1986"/>
          <ac:grpSpMkLst>
            <pc:docMk/>
            <pc:sldMk cId="1761939947" sldId="382"/>
            <ac:grpSpMk id="10" creationId="{59D293F8-F8D9-E94F-BC3E-6D6FF35A73D9}"/>
          </ac:grpSpMkLst>
        </pc:grpChg>
        <pc:grpChg chg="del mod">
          <ac:chgData name="李 扶差" userId="a393af2cdb5fa7a8" providerId="LiveId" clId="{772991D6-91FA-814F-8B5E-86B3C6A8A93C}" dt="2022-08-25T00:18:58.462" v="1999"/>
          <ac:grpSpMkLst>
            <pc:docMk/>
            <pc:sldMk cId="1761939947" sldId="382"/>
            <ac:grpSpMk id="23" creationId="{4A39F56B-1176-7544-BB20-411A652A28CC}"/>
          </ac:grpSpMkLst>
        </pc:grpChg>
        <pc:grpChg chg="mod">
          <ac:chgData name="李 扶差" userId="a393af2cdb5fa7a8" providerId="LiveId" clId="{772991D6-91FA-814F-8B5E-86B3C6A8A93C}" dt="2022-08-25T00:18:58.462" v="1999"/>
          <ac:grpSpMkLst>
            <pc:docMk/>
            <pc:sldMk cId="1761939947" sldId="382"/>
            <ac:grpSpMk id="24" creationId="{893E6615-BD5B-2746-87F6-6D4C96979C99}"/>
          </ac:grpSpMkLst>
        </pc:grpChg>
        <pc:picChg chg="add mod">
          <ac:chgData name="李 扶差" userId="a393af2cdb5fa7a8" providerId="LiveId" clId="{772991D6-91FA-814F-8B5E-86B3C6A8A93C}" dt="2022-08-20T08:44:51.328" v="1691" actId="1076"/>
          <ac:picMkLst>
            <pc:docMk/>
            <pc:sldMk cId="1761939947" sldId="382"/>
            <ac:picMk id="1026" creationId="{59FE3AF7-EEAF-7443-9D95-F705060CD975}"/>
          </ac:picMkLst>
        </pc:picChg>
        <pc:inkChg chg="add">
          <ac:chgData name="李 扶差" userId="a393af2cdb5fa7a8" providerId="LiveId" clId="{772991D6-91FA-814F-8B5E-86B3C6A8A93C}" dt="2022-08-25T00:17:54.315" v="1981" actId="9405"/>
          <ac:inkMkLst>
            <pc:docMk/>
            <pc:sldMk cId="1761939947" sldId="382"/>
            <ac:inkMk id="2" creationId="{7DF23657-0A5B-A74A-81A0-51EDC2B13328}"/>
          </ac:inkMkLst>
        </pc:inkChg>
        <pc:inkChg chg="add">
          <ac:chgData name="李 扶差" userId="a393af2cdb5fa7a8" providerId="LiveId" clId="{772991D6-91FA-814F-8B5E-86B3C6A8A93C}" dt="2022-08-25T00:17:56.653" v="1982" actId="9405"/>
          <ac:inkMkLst>
            <pc:docMk/>
            <pc:sldMk cId="1761939947" sldId="382"/>
            <ac:inkMk id="3" creationId="{2D0C831C-4A02-6645-AEE4-9D6ABD68D3C3}"/>
          </ac:inkMkLst>
        </pc:inkChg>
        <pc:inkChg chg="add">
          <ac:chgData name="李 扶差" userId="a393af2cdb5fa7a8" providerId="LiveId" clId="{772991D6-91FA-814F-8B5E-86B3C6A8A93C}" dt="2022-08-25T00:18:03.764" v="1983" actId="9405"/>
          <ac:inkMkLst>
            <pc:docMk/>
            <pc:sldMk cId="1761939947" sldId="382"/>
            <ac:inkMk id="7" creationId="{64527442-7E04-E644-93D0-5643A4EF5726}"/>
          </ac:inkMkLst>
        </pc:inkChg>
        <pc:inkChg chg="add mod">
          <ac:chgData name="李 扶差" userId="a393af2cdb5fa7a8" providerId="LiveId" clId="{772991D6-91FA-814F-8B5E-86B3C6A8A93C}" dt="2022-08-25T00:18:12.865" v="1986"/>
          <ac:inkMkLst>
            <pc:docMk/>
            <pc:sldMk cId="1761939947" sldId="382"/>
            <ac:inkMk id="8" creationId="{377B7501-FF7B-FE45-8B70-B5084AE0941F}"/>
          </ac:inkMkLst>
        </pc:inkChg>
        <pc:inkChg chg="add mod">
          <ac:chgData name="李 扶差" userId="a393af2cdb5fa7a8" providerId="LiveId" clId="{772991D6-91FA-814F-8B5E-86B3C6A8A93C}" dt="2022-08-25T00:18:12.865" v="1986"/>
          <ac:inkMkLst>
            <pc:docMk/>
            <pc:sldMk cId="1761939947" sldId="382"/>
            <ac:inkMk id="9" creationId="{52D63977-1EA0-6F4D-8B03-5357FF544A11}"/>
          </ac:inkMkLst>
        </pc:inkChg>
        <pc:inkChg chg="add">
          <ac:chgData name="李 扶差" userId="a393af2cdb5fa7a8" providerId="LiveId" clId="{772991D6-91FA-814F-8B5E-86B3C6A8A93C}" dt="2022-08-25T00:18:29.365" v="1987" actId="9405"/>
          <ac:inkMkLst>
            <pc:docMk/>
            <pc:sldMk cId="1761939947" sldId="382"/>
            <ac:inkMk id="11" creationId="{1253A211-342F-5D4E-8028-E77B85303B8E}"/>
          </ac:inkMkLst>
        </pc:inkChg>
        <pc:inkChg chg="add">
          <ac:chgData name="李 扶差" userId="a393af2cdb5fa7a8" providerId="LiveId" clId="{772991D6-91FA-814F-8B5E-86B3C6A8A93C}" dt="2022-08-25T00:18:33.183" v="1988" actId="9405"/>
          <ac:inkMkLst>
            <pc:docMk/>
            <pc:sldMk cId="1761939947" sldId="382"/>
            <ac:inkMk id="12" creationId="{BBA7794C-1510-F541-84F7-5F0F0F3449C2}"/>
          </ac:inkMkLst>
        </pc:inkChg>
        <pc:inkChg chg="add">
          <ac:chgData name="李 扶差" userId="a393af2cdb5fa7a8" providerId="LiveId" clId="{772991D6-91FA-814F-8B5E-86B3C6A8A93C}" dt="2022-08-25T00:18:41.565" v="1989" actId="9405"/>
          <ac:inkMkLst>
            <pc:docMk/>
            <pc:sldMk cId="1761939947" sldId="382"/>
            <ac:inkMk id="13" creationId="{556AE3D3-0CE2-AA40-BAC6-C447C845B31C}"/>
          </ac:inkMkLst>
        </pc:inkChg>
        <pc:inkChg chg="add">
          <ac:chgData name="李 扶差" userId="a393af2cdb5fa7a8" providerId="LiveId" clId="{772991D6-91FA-814F-8B5E-86B3C6A8A93C}" dt="2022-08-25T00:18:44.816" v="1990" actId="9405"/>
          <ac:inkMkLst>
            <pc:docMk/>
            <pc:sldMk cId="1761939947" sldId="382"/>
            <ac:inkMk id="14" creationId="{421F1800-6EAB-DF4C-B87C-D74CAA7DE034}"/>
          </ac:inkMkLst>
        </pc:inkChg>
        <pc:inkChg chg="add">
          <ac:chgData name="李 扶差" userId="a393af2cdb5fa7a8" providerId="LiveId" clId="{772991D6-91FA-814F-8B5E-86B3C6A8A93C}" dt="2022-08-25T00:18:49.348" v="1991" actId="9405"/>
          <ac:inkMkLst>
            <pc:docMk/>
            <pc:sldMk cId="1761939947" sldId="382"/>
            <ac:inkMk id="15" creationId="{02C28CD2-FFED-634D-ABC0-ECFDE23981D8}"/>
          </ac:inkMkLst>
        </pc:inkChg>
        <pc:inkChg chg="add">
          <ac:chgData name="李 扶差" userId="a393af2cdb5fa7a8" providerId="LiveId" clId="{772991D6-91FA-814F-8B5E-86B3C6A8A93C}" dt="2022-08-25T00:18:52.816" v="1992" actId="9405"/>
          <ac:inkMkLst>
            <pc:docMk/>
            <pc:sldMk cId="1761939947" sldId="382"/>
            <ac:inkMk id="16" creationId="{5BA00227-26BE-9F4D-B6B4-0BF29D8B61A5}"/>
          </ac:inkMkLst>
        </pc:inkChg>
        <pc:inkChg chg="add">
          <ac:chgData name="李 扶差" userId="a393af2cdb5fa7a8" providerId="LiveId" clId="{772991D6-91FA-814F-8B5E-86B3C6A8A93C}" dt="2022-08-25T00:18:53.920" v="1993" actId="9405"/>
          <ac:inkMkLst>
            <pc:docMk/>
            <pc:sldMk cId="1761939947" sldId="382"/>
            <ac:inkMk id="17" creationId="{E06F2126-B878-C34F-8B8E-81E6A0D2DD2B}"/>
          </ac:inkMkLst>
        </pc:inkChg>
        <pc:inkChg chg="add">
          <ac:chgData name="李 扶差" userId="a393af2cdb5fa7a8" providerId="LiveId" clId="{772991D6-91FA-814F-8B5E-86B3C6A8A93C}" dt="2022-08-25T00:18:55.182" v="1994" actId="9405"/>
          <ac:inkMkLst>
            <pc:docMk/>
            <pc:sldMk cId="1761939947" sldId="382"/>
            <ac:inkMk id="18" creationId="{5230B7C8-3B0D-3D4F-8AAD-98A7ECD03C0B}"/>
          </ac:inkMkLst>
        </pc:inkChg>
        <pc:inkChg chg="add mod">
          <ac:chgData name="李 扶差" userId="a393af2cdb5fa7a8" providerId="LiveId" clId="{772991D6-91FA-814F-8B5E-86B3C6A8A93C}" dt="2022-08-25T00:18:58.462" v="1999"/>
          <ac:inkMkLst>
            <pc:docMk/>
            <pc:sldMk cId="1761939947" sldId="382"/>
            <ac:inkMk id="19" creationId="{E0DC2715-0AFF-FA4C-84D0-ED6918ABE2EE}"/>
          </ac:inkMkLst>
        </pc:inkChg>
        <pc:inkChg chg="add mod">
          <ac:chgData name="李 扶差" userId="a393af2cdb5fa7a8" providerId="LiveId" clId="{772991D6-91FA-814F-8B5E-86B3C6A8A93C}" dt="2022-08-25T00:18:58.462" v="1999"/>
          <ac:inkMkLst>
            <pc:docMk/>
            <pc:sldMk cId="1761939947" sldId="382"/>
            <ac:inkMk id="20" creationId="{250C3507-337B-344F-812F-159E691CA881}"/>
          </ac:inkMkLst>
        </pc:inkChg>
        <pc:inkChg chg="add mod">
          <ac:chgData name="李 扶差" userId="a393af2cdb5fa7a8" providerId="LiveId" clId="{772991D6-91FA-814F-8B5E-86B3C6A8A93C}" dt="2022-08-25T00:18:58.462" v="1999"/>
          <ac:inkMkLst>
            <pc:docMk/>
            <pc:sldMk cId="1761939947" sldId="382"/>
            <ac:inkMk id="21" creationId="{432AA7DC-AC9B-6A4D-991B-78EA6164B978}"/>
          </ac:inkMkLst>
        </pc:inkChg>
        <pc:inkChg chg="add mod">
          <ac:chgData name="李 扶差" userId="a393af2cdb5fa7a8" providerId="LiveId" clId="{772991D6-91FA-814F-8B5E-86B3C6A8A93C}" dt="2022-08-25T00:18:58.462" v="1999"/>
          <ac:inkMkLst>
            <pc:docMk/>
            <pc:sldMk cId="1761939947" sldId="382"/>
            <ac:inkMk id="22" creationId="{23BD7C26-54F7-7C4F-A63C-180E9370D541}"/>
          </ac:inkMkLst>
        </pc:inkChg>
        <pc:inkChg chg="add">
          <ac:chgData name="李 扶差" userId="a393af2cdb5fa7a8" providerId="LiveId" clId="{772991D6-91FA-814F-8B5E-86B3C6A8A93C}" dt="2022-08-25T00:18:59.778" v="2000" actId="9405"/>
          <ac:inkMkLst>
            <pc:docMk/>
            <pc:sldMk cId="1761939947" sldId="382"/>
            <ac:inkMk id="25" creationId="{976188A3-03E3-3240-B8F5-9EF8CC9CF7BC}"/>
          </ac:inkMkLst>
        </pc:inkChg>
        <pc:cxnChg chg="add del mod">
          <ac:chgData name="李 扶差" userId="a393af2cdb5fa7a8" providerId="LiveId" clId="{772991D6-91FA-814F-8B5E-86B3C6A8A93C}" dt="2022-08-20T08:44:43.327" v="1689" actId="478"/>
          <ac:cxnSpMkLst>
            <pc:docMk/>
            <pc:sldMk cId="1761939947" sldId="382"/>
            <ac:cxnSpMk id="8" creationId="{A3DF296B-DED9-E749-B9FC-08A4EF82A072}"/>
          </ac:cxnSpMkLst>
        </pc:cxnChg>
        <pc:cxnChg chg="add del mod">
          <ac:chgData name="李 扶差" userId="a393af2cdb5fa7a8" providerId="LiveId" clId="{772991D6-91FA-814F-8B5E-86B3C6A8A93C}" dt="2022-08-20T08:44:43.327" v="1689" actId="478"/>
          <ac:cxnSpMkLst>
            <pc:docMk/>
            <pc:sldMk cId="1761939947" sldId="382"/>
            <ac:cxnSpMk id="14" creationId="{D19CA0B4-B650-254F-8C81-FA88B423A316}"/>
          </ac:cxnSpMkLst>
        </pc:cxnChg>
        <pc:cxnChg chg="add del mod">
          <ac:chgData name="李 扶差" userId="a393af2cdb5fa7a8" providerId="LiveId" clId="{772991D6-91FA-814F-8B5E-86B3C6A8A93C}" dt="2022-08-20T08:44:43.327" v="1689" actId="478"/>
          <ac:cxnSpMkLst>
            <pc:docMk/>
            <pc:sldMk cId="1761939947" sldId="382"/>
            <ac:cxnSpMk id="15" creationId="{782DF222-2106-614A-9663-D6C7B4FD3C3F}"/>
          </ac:cxnSpMkLst>
        </pc:cxnChg>
        <pc:cxnChg chg="add del mod">
          <ac:chgData name="李 扶差" userId="a393af2cdb5fa7a8" providerId="LiveId" clId="{772991D6-91FA-814F-8B5E-86B3C6A8A93C}" dt="2022-08-20T08:44:43.327" v="1689" actId="478"/>
          <ac:cxnSpMkLst>
            <pc:docMk/>
            <pc:sldMk cId="1761939947" sldId="382"/>
            <ac:cxnSpMk id="16" creationId="{490F4B1D-39EA-9141-8194-292B80C44F06}"/>
          </ac:cxnSpMkLst>
        </pc:cxnChg>
        <pc:cxnChg chg="add del mod">
          <ac:chgData name="李 扶差" userId="a393af2cdb5fa7a8" providerId="LiveId" clId="{772991D6-91FA-814F-8B5E-86B3C6A8A93C}" dt="2022-08-20T08:44:43.327" v="1689" actId="478"/>
          <ac:cxnSpMkLst>
            <pc:docMk/>
            <pc:sldMk cId="1761939947" sldId="382"/>
            <ac:cxnSpMk id="17" creationId="{A37973E6-DE62-7E42-92B5-27696AF0C7E5}"/>
          </ac:cxnSpMkLst>
        </pc:cxnChg>
        <pc:cxnChg chg="add del mod">
          <ac:chgData name="李 扶差" userId="a393af2cdb5fa7a8" providerId="LiveId" clId="{772991D6-91FA-814F-8B5E-86B3C6A8A93C}" dt="2022-08-20T08:44:46.622" v="1690" actId="478"/>
          <ac:cxnSpMkLst>
            <pc:docMk/>
            <pc:sldMk cId="1761939947" sldId="382"/>
            <ac:cxnSpMk id="19" creationId="{19F9FCF4-2049-CB49-95E1-29642147C690}"/>
          </ac:cxnSpMkLst>
        </pc:cxnChg>
        <pc:cxnChg chg="add del mod">
          <ac:chgData name="李 扶差" userId="a393af2cdb5fa7a8" providerId="LiveId" clId="{772991D6-91FA-814F-8B5E-86B3C6A8A93C}" dt="2022-08-20T08:44:46.622" v="1690" actId="478"/>
          <ac:cxnSpMkLst>
            <pc:docMk/>
            <pc:sldMk cId="1761939947" sldId="382"/>
            <ac:cxnSpMk id="25" creationId="{5F877036-FA14-104E-B977-8994C306E00F}"/>
          </ac:cxnSpMkLst>
        </pc:cxnChg>
        <pc:cxnChg chg="add del mod">
          <ac:chgData name="李 扶差" userId="a393af2cdb5fa7a8" providerId="LiveId" clId="{772991D6-91FA-814F-8B5E-86B3C6A8A93C}" dt="2022-08-20T08:44:46.622" v="1690" actId="478"/>
          <ac:cxnSpMkLst>
            <pc:docMk/>
            <pc:sldMk cId="1761939947" sldId="382"/>
            <ac:cxnSpMk id="26" creationId="{CF58AB01-D9DF-0344-B2F2-DF4AA1412E56}"/>
          </ac:cxnSpMkLst>
        </pc:cxnChg>
        <pc:cxnChg chg="add del mod">
          <ac:chgData name="李 扶差" userId="a393af2cdb5fa7a8" providerId="LiveId" clId="{772991D6-91FA-814F-8B5E-86B3C6A8A93C}" dt="2022-08-20T08:44:46.622" v="1690" actId="478"/>
          <ac:cxnSpMkLst>
            <pc:docMk/>
            <pc:sldMk cId="1761939947" sldId="382"/>
            <ac:cxnSpMk id="27" creationId="{9DCF3731-BE99-AB41-93C2-26B4514F1D30}"/>
          </ac:cxnSpMkLst>
        </pc:cxnChg>
        <pc:cxnChg chg="add del mod">
          <ac:chgData name="李 扶差" userId="a393af2cdb5fa7a8" providerId="LiveId" clId="{772991D6-91FA-814F-8B5E-86B3C6A8A93C}" dt="2022-08-20T08:44:46.622" v="1690" actId="478"/>
          <ac:cxnSpMkLst>
            <pc:docMk/>
            <pc:sldMk cId="1761939947" sldId="382"/>
            <ac:cxnSpMk id="28" creationId="{569FC516-4533-7E4F-837B-B57EC7AC64D7}"/>
          </ac:cxnSpMkLst>
        </pc:cxnChg>
      </pc:sldChg>
      <pc:sldChg chg="addSp delSp modSp new mod ord">
        <pc:chgData name="李 扶差" userId="a393af2cdb5fa7a8" providerId="LiveId" clId="{772991D6-91FA-814F-8B5E-86B3C6A8A93C}" dt="2022-08-25T00:11:08.826" v="1906"/>
        <pc:sldMkLst>
          <pc:docMk/>
          <pc:sldMk cId="1598822277" sldId="384"/>
        </pc:sldMkLst>
        <pc:spChg chg="del">
          <ac:chgData name="李 扶差" userId="a393af2cdb5fa7a8" providerId="LiveId" clId="{772991D6-91FA-814F-8B5E-86B3C6A8A93C}" dt="2022-08-24T23:26:26.408" v="1810" actId="21"/>
          <ac:spMkLst>
            <pc:docMk/>
            <pc:sldMk cId="1598822277" sldId="384"/>
            <ac:spMk id="2" creationId="{8A09D750-1A38-4D40-B187-3C4247456983}"/>
          </ac:spMkLst>
        </pc:spChg>
        <pc:spChg chg="del">
          <ac:chgData name="李 扶差" userId="a393af2cdb5fa7a8" providerId="LiveId" clId="{772991D6-91FA-814F-8B5E-86B3C6A8A93C}" dt="2022-08-24T23:26:28.670" v="1811" actId="21"/>
          <ac:spMkLst>
            <pc:docMk/>
            <pc:sldMk cId="1598822277" sldId="384"/>
            <ac:spMk id="3" creationId="{CCF163FA-6402-6E46-B98D-50E756E06226}"/>
          </ac:spMkLst>
        </pc:spChg>
        <pc:grpChg chg="del mod">
          <ac:chgData name="李 扶差" userId="a393af2cdb5fa7a8" providerId="LiveId" clId="{772991D6-91FA-814F-8B5E-86B3C6A8A93C}" dt="2022-08-25T00:06:37.426" v="1828"/>
          <ac:grpSpMkLst>
            <pc:docMk/>
            <pc:sldMk cId="1598822277" sldId="384"/>
            <ac:grpSpMk id="14" creationId="{160841B0-4761-5543-A2DC-5945AF517BCF}"/>
          </ac:grpSpMkLst>
        </pc:grpChg>
        <pc:grpChg chg="del mod">
          <ac:chgData name="李 扶差" userId="a393af2cdb5fa7a8" providerId="LiveId" clId="{772991D6-91FA-814F-8B5E-86B3C6A8A93C}" dt="2022-08-25T00:06:42.886" v="1830"/>
          <ac:grpSpMkLst>
            <pc:docMk/>
            <pc:sldMk cId="1598822277" sldId="384"/>
            <ac:grpSpMk id="16" creationId="{FE87D74F-C017-2B41-AE98-04690A941773}"/>
          </ac:grpSpMkLst>
        </pc:grpChg>
        <pc:grpChg chg="del mod">
          <ac:chgData name="李 扶差" userId="a393af2cdb5fa7a8" providerId="LiveId" clId="{772991D6-91FA-814F-8B5E-86B3C6A8A93C}" dt="2022-08-25T00:06:58.623" v="1843"/>
          <ac:grpSpMkLst>
            <pc:docMk/>
            <pc:sldMk cId="1598822277" sldId="384"/>
            <ac:grpSpMk id="18" creationId="{3E923609-DA61-6A49-ACEF-8204EC862DD7}"/>
          </ac:grpSpMkLst>
        </pc:grpChg>
        <pc:grpChg chg="mod">
          <ac:chgData name="李 扶差" userId="a393af2cdb5fa7a8" providerId="LiveId" clId="{772991D6-91FA-814F-8B5E-86B3C6A8A93C}" dt="2022-08-25T00:07:18.648" v="1851"/>
          <ac:grpSpMkLst>
            <pc:docMk/>
            <pc:sldMk cId="1598822277" sldId="384"/>
            <ac:grpSpMk id="25" creationId="{DDDC5DBF-AD64-9D42-8E38-3E69C22D7BD9}"/>
          </ac:grpSpMkLst>
        </pc:grpChg>
        <pc:grpChg chg="mod">
          <ac:chgData name="李 扶差" userId="a393af2cdb5fa7a8" providerId="LiveId" clId="{772991D6-91FA-814F-8B5E-86B3C6A8A93C}" dt="2022-08-25T00:07:54.359" v="1858"/>
          <ac:grpSpMkLst>
            <pc:docMk/>
            <pc:sldMk cId="1598822277" sldId="384"/>
            <ac:grpSpMk id="32" creationId="{7F3FED4F-2DAA-1F44-9118-C0455CB22DF9}"/>
          </ac:grpSpMkLst>
        </pc:grpChg>
        <pc:grpChg chg="mod">
          <ac:chgData name="李 扶差" userId="a393af2cdb5fa7a8" providerId="LiveId" clId="{772991D6-91FA-814F-8B5E-86B3C6A8A93C}" dt="2022-08-25T00:08:19.398" v="1862"/>
          <ac:grpSpMkLst>
            <pc:docMk/>
            <pc:sldMk cId="1598822277" sldId="384"/>
            <ac:grpSpMk id="36" creationId="{D0E77CA4-6B5D-524E-920A-0FC78D403904}"/>
          </ac:grpSpMkLst>
        </pc:grpChg>
        <pc:grpChg chg="del mod">
          <ac:chgData name="李 扶差" userId="a393af2cdb5fa7a8" providerId="LiveId" clId="{772991D6-91FA-814F-8B5E-86B3C6A8A93C}" dt="2022-08-25T00:08:29.801" v="1866"/>
          <ac:grpSpMkLst>
            <pc:docMk/>
            <pc:sldMk cId="1598822277" sldId="384"/>
            <ac:grpSpMk id="40" creationId="{95890ECB-878D-1F44-A84A-81BB755F36AC}"/>
          </ac:grpSpMkLst>
        </pc:grpChg>
        <pc:grpChg chg="mod">
          <ac:chgData name="李 扶差" userId="a393af2cdb5fa7a8" providerId="LiveId" clId="{772991D6-91FA-814F-8B5E-86B3C6A8A93C}" dt="2022-08-25T00:08:29.801" v="1866"/>
          <ac:grpSpMkLst>
            <pc:docMk/>
            <pc:sldMk cId="1598822277" sldId="384"/>
            <ac:grpSpMk id="41" creationId="{3636A349-4C2A-9B43-A3B2-FB072274EC1A}"/>
          </ac:grpSpMkLst>
        </pc:grpChg>
        <pc:grpChg chg="mod">
          <ac:chgData name="李 扶差" userId="a393af2cdb5fa7a8" providerId="LiveId" clId="{772991D6-91FA-814F-8B5E-86B3C6A8A93C}" dt="2022-08-25T00:10:14.987" v="1881"/>
          <ac:grpSpMkLst>
            <pc:docMk/>
            <pc:sldMk cId="1598822277" sldId="384"/>
            <ac:grpSpMk id="56" creationId="{8FD84D9C-E7C3-0640-B603-DA5B8D89D48B}"/>
          </ac:grpSpMkLst>
        </pc:grpChg>
        <pc:grpChg chg="del mod">
          <ac:chgData name="李 扶差" userId="a393af2cdb5fa7a8" providerId="LiveId" clId="{772991D6-91FA-814F-8B5E-86B3C6A8A93C}" dt="2022-08-25T00:10:34.820" v="1889"/>
          <ac:grpSpMkLst>
            <pc:docMk/>
            <pc:sldMk cId="1598822277" sldId="384"/>
            <ac:grpSpMk id="62" creationId="{F3AB0CA5-DB4A-F948-A2E1-EF13DB826E40}"/>
          </ac:grpSpMkLst>
        </pc:grpChg>
        <pc:grpChg chg="del mod">
          <ac:chgData name="李 扶差" userId="a393af2cdb5fa7a8" providerId="LiveId" clId="{772991D6-91FA-814F-8B5E-86B3C6A8A93C}" dt="2022-08-25T00:10:36.574" v="1891"/>
          <ac:grpSpMkLst>
            <pc:docMk/>
            <pc:sldMk cId="1598822277" sldId="384"/>
            <ac:grpSpMk id="1024" creationId="{8AC639CA-3D5F-7C48-B077-57F776081628}"/>
          </ac:grpSpMkLst>
        </pc:grpChg>
        <pc:grpChg chg="mod">
          <ac:chgData name="李 扶差" userId="a393af2cdb5fa7a8" providerId="LiveId" clId="{772991D6-91FA-814F-8B5E-86B3C6A8A93C}" dt="2022-08-25T00:10:36.574" v="1891"/>
          <ac:grpSpMkLst>
            <pc:docMk/>
            <pc:sldMk cId="1598822277" sldId="384"/>
            <ac:grpSpMk id="1027" creationId="{F46FFF09-301D-CD41-ABD5-6427B36B86E9}"/>
          </ac:grpSpMkLst>
        </pc:grpChg>
        <pc:grpChg chg="del mod">
          <ac:chgData name="李 扶差" userId="a393af2cdb5fa7a8" providerId="LiveId" clId="{772991D6-91FA-814F-8B5E-86B3C6A8A93C}" dt="2022-08-25T00:11:00.407" v="1901"/>
          <ac:grpSpMkLst>
            <pc:docMk/>
            <pc:sldMk cId="1598822277" sldId="384"/>
            <ac:grpSpMk id="1035" creationId="{625DC847-59FB-B84F-8ECB-1A9DE5D83824}"/>
          </ac:grpSpMkLst>
        </pc:grpChg>
        <pc:grpChg chg="mod">
          <ac:chgData name="李 扶差" userId="a393af2cdb5fa7a8" providerId="LiveId" clId="{772991D6-91FA-814F-8B5E-86B3C6A8A93C}" dt="2022-08-25T00:11:00.407" v="1901"/>
          <ac:grpSpMkLst>
            <pc:docMk/>
            <pc:sldMk cId="1598822277" sldId="384"/>
            <ac:grpSpMk id="1037" creationId="{955FF857-334E-A045-81E5-89B0E34D1787}"/>
          </ac:grpSpMkLst>
        </pc:grpChg>
        <pc:grpChg chg="mod">
          <ac:chgData name="李 扶差" userId="a393af2cdb5fa7a8" providerId="LiveId" clId="{772991D6-91FA-814F-8B5E-86B3C6A8A93C}" dt="2022-08-25T00:11:08.826" v="1906"/>
          <ac:grpSpMkLst>
            <pc:docMk/>
            <pc:sldMk cId="1598822277" sldId="384"/>
            <ac:grpSpMk id="1042" creationId="{7AF6185C-7E31-3A41-822B-7539A5187BD7}"/>
          </ac:grpSpMkLst>
        </pc:grpChg>
        <pc:picChg chg="add mod">
          <ac:chgData name="李 扶差" userId="a393af2cdb5fa7a8" providerId="LiveId" clId="{772991D6-91FA-814F-8B5E-86B3C6A8A93C}" dt="2022-08-24T23:26:31.550" v="1812" actId="1076"/>
          <ac:picMkLst>
            <pc:docMk/>
            <pc:sldMk cId="1598822277" sldId="384"/>
            <ac:picMk id="1026" creationId="{47E3DFA1-3EDD-1B49-9076-8062751DC4C5}"/>
          </ac:picMkLst>
        </pc:picChg>
        <pc:inkChg chg="add del">
          <ac:chgData name="李 扶差" userId="a393af2cdb5fa7a8" providerId="LiveId" clId="{772991D6-91FA-814F-8B5E-86B3C6A8A93C}" dt="2022-08-25T00:06:58.621" v="1839"/>
          <ac:inkMkLst>
            <pc:docMk/>
            <pc:sldMk cId="1598822277" sldId="384"/>
            <ac:inkMk id="4" creationId="{635DE1F0-1BE0-8841-A9C3-48B754B97550}"/>
          </ac:inkMkLst>
        </pc:inkChg>
        <pc:inkChg chg="add del">
          <ac:chgData name="李 扶差" userId="a393af2cdb5fa7a8" providerId="LiveId" clId="{772991D6-91FA-814F-8B5E-86B3C6A8A93C}" dt="2022-08-25T00:06:58.622" v="1842"/>
          <ac:inkMkLst>
            <pc:docMk/>
            <pc:sldMk cId="1598822277" sldId="384"/>
            <ac:inkMk id="5" creationId="{7A263088-52F1-D449-AF8C-7E031899C773}"/>
          </ac:inkMkLst>
        </pc:inkChg>
        <pc:inkChg chg="add del">
          <ac:chgData name="李 扶差" userId="a393af2cdb5fa7a8" providerId="LiveId" clId="{772991D6-91FA-814F-8B5E-86B3C6A8A93C}" dt="2022-08-25T00:06:58.620" v="1837"/>
          <ac:inkMkLst>
            <pc:docMk/>
            <pc:sldMk cId="1598822277" sldId="384"/>
            <ac:inkMk id="6" creationId="{C4685F2F-C916-344B-8942-96D48950E559}"/>
          </ac:inkMkLst>
        </pc:inkChg>
        <pc:inkChg chg="add del">
          <ac:chgData name="李 扶差" userId="a393af2cdb5fa7a8" providerId="LiveId" clId="{772991D6-91FA-814F-8B5E-86B3C6A8A93C}" dt="2022-08-25T00:06:58.617" v="1834"/>
          <ac:inkMkLst>
            <pc:docMk/>
            <pc:sldMk cId="1598822277" sldId="384"/>
            <ac:inkMk id="7" creationId="{5B287AB1-F1FB-5145-9559-DA8C7A636D4D}"/>
          </ac:inkMkLst>
        </pc:inkChg>
        <pc:inkChg chg="add del">
          <ac:chgData name="李 扶差" userId="a393af2cdb5fa7a8" providerId="LiveId" clId="{772991D6-91FA-814F-8B5E-86B3C6A8A93C}" dt="2022-08-25T00:06:58.624" v="1846"/>
          <ac:inkMkLst>
            <pc:docMk/>
            <pc:sldMk cId="1598822277" sldId="384"/>
            <ac:inkMk id="8" creationId="{016C9D39-05C9-054D-82BA-3B405A905B7F}"/>
          </ac:inkMkLst>
        </pc:inkChg>
        <pc:inkChg chg="add del">
          <ac:chgData name="李 扶差" userId="a393af2cdb5fa7a8" providerId="LiveId" clId="{772991D6-91FA-814F-8B5E-86B3C6A8A93C}" dt="2022-08-25T00:06:58.624" v="1845"/>
          <ac:inkMkLst>
            <pc:docMk/>
            <pc:sldMk cId="1598822277" sldId="384"/>
            <ac:inkMk id="9" creationId="{ECCCC803-1F44-6D44-B6F2-B76B9921E313}"/>
          </ac:inkMkLst>
        </pc:inkChg>
        <pc:inkChg chg="add del">
          <ac:chgData name="李 扶差" userId="a393af2cdb5fa7a8" providerId="LiveId" clId="{772991D6-91FA-814F-8B5E-86B3C6A8A93C}" dt="2022-08-25T00:06:58.622" v="1841"/>
          <ac:inkMkLst>
            <pc:docMk/>
            <pc:sldMk cId="1598822277" sldId="384"/>
            <ac:inkMk id="10" creationId="{9B8E391E-0B8A-7F4A-8F7D-52CD4E6B9E5F}"/>
          </ac:inkMkLst>
        </pc:inkChg>
        <pc:inkChg chg="add del">
          <ac:chgData name="李 扶差" userId="a393af2cdb5fa7a8" providerId="LiveId" clId="{772991D6-91FA-814F-8B5E-86B3C6A8A93C}" dt="2022-08-25T00:06:58.620" v="1838"/>
          <ac:inkMkLst>
            <pc:docMk/>
            <pc:sldMk cId="1598822277" sldId="384"/>
            <ac:inkMk id="11" creationId="{CE4A3A1A-A5E6-4642-B56F-8110E02414DD}"/>
          </ac:inkMkLst>
        </pc:inkChg>
        <pc:inkChg chg="add del mod">
          <ac:chgData name="李 扶差" userId="a393af2cdb5fa7a8" providerId="LiveId" clId="{772991D6-91FA-814F-8B5E-86B3C6A8A93C}" dt="2022-08-25T00:06:58.623" v="1844"/>
          <ac:inkMkLst>
            <pc:docMk/>
            <pc:sldMk cId="1598822277" sldId="384"/>
            <ac:inkMk id="12" creationId="{7CBA13EC-895A-7845-8057-552102CAF209}"/>
          </ac:inkMkLst>
        </pc:inkChg>
        <pc:inkChg chg="add del mod">
          <ac:chgData name="李 扶差" userId="a393af2cdb5fa7a8" providerId="LiveId" clId="{772991D6-91FA-814F-8B5E-86B3C6A8A93C}" dt="2022-08-25T00:06:58.600" v="1833"/>
          <ac:inkMkLst>
            <pc:docMk/>
            <pc:sldMk cId="1598822277" sldId="384"/>
            <ac:inkMk id="13" creationId="{1ACE9A09-B009-6241-B6EC-ADC797136938}"/>
          </ac:inkMkLst>
        </pc:inkChg>
        <pc:inkChg chg="add del mod">
          <ac:chgData name="李 扶差" userId="a393af2cdb5fa7a8" providerId="LiveId" clId="{772991D6-91FA-814F-8B5E-86B3C6A8A93C}" dt="2022-08-25T00:06:58.619" v="1836"/>
          <ac:inkMkLst>
            <pc:docMk/>
            <pc:sldMk cId="1598822277" sldId="384"/>
            <ac:inkMk id="15" creationId="{2AED02E3-B851-C64C-BBF6-2965A71DDBE8}"/>
          </ac:inkMkLst>
        </pc:inkChg>
        <pc:inkChg chg="add del mod">
          <ac:chgData name="李 扶差" userId="a393af2cdb5fa7a8" providerId="LiveId" clId="{772991D6-91FA-814F-8B5E-86B3C6A8A93C}" dt="2022-08-25T00:06:58.623" v="1843"/>
          <ac:inkMkLst>
            <pc:docMk/>
            <pc:sldMk cId="1598822277" sldId="384"/>
            <ac:inkMk id="17" creationId="{C4702396-DAA0-B342-8977-6E964C2C60E2}"/>
          </ac:inkMkLst>
        </pc:inkChg>
        <pc:inkChg chg="add del">
          <ac:chgData name="李 扶差" userId="a393af2cdb5fa7a8" providerId="LiveId" clId="{772991D6-91FA-814F-8B5E-86B3C6A8A93C}" dt="2022-08-25T00:06:58.621" v="1840"/>
          <ac:inkMkLst>
            <pc:docMk/>
            <pc:sldMk cId="1598822277" sldId="384"/>
            <ac:inkMk id="19" creationId="{F8FFD927-A78C-C74B-8112-E5D0492A3F09}"/>
          </ac:inkMkLst>
        </pc:inkChg>
        <pc:inkChg chg="add del">
          <ac:chgData name="李 扶差" userId="a393af2cdb5fa7a8" providerId="LiveId" clId="{772991D6-91FA-814F-8B5E-86B3C6A8A93C}" dt="2022-08-25T00:06:58.618" v="1835"/>
          <ac:inkMkLst>
            <pc:docMk/>
            <pc:sldMk cId="1598822277" sldId="384"/>
            <ac:inkMk id="20" creationId="{1FE34776-BB19-3543-B24A-4FE67EAF3CDD}"/>
          </ac:inkMkLst>
        </pc:inkChg>
        <pc:inkChg chg="add">
          <ac:chgData name="李 扶差" userId="a393af2cdb5fa7a8" providerId="LiveId" clId="{772991D6-91FA-814F-8B5E-86B3C6A8A93C}" dt="2022-08-25T00:07:03.689" v="1847" actId="9405"/>
          <ac:inkMkLst>
            <pc:docMk/>
            <pc:sldMk cId="1598822277" sldId="384"/>
            <ac:inkMk id="21" creationId="{082E5A89-C6EC-2041-8DE2-2C05BE68C091}"/>
          </ac:inkMkLst>
        </pc:inkChg>
        <pc:inkChg chg="add">
          <ac:chgData name="李 扶差" userId="a393af2cdb5fa7a8" providerId="LiveId" clId="{772991D6-91FA-814F-8B5E-86B3C6A8A93C}" dt="2022-08-25T00:07:10.382" v="1848" actId="9405"/>
          <ac:inkMkLst>
            <pc:docMk/>
            <pc:sldMk cId="1598822277" sldId="384"/>
            <ac:inkMk id="22" creationId="{C70ADCAE-CACA-6343-92E5-7396010C5AAE}"/>
          </ac:inkMkLst>
        </pc:inkChg>
        <pc:inkChg chg="add mod">
          <ac:chgData name="李 扶差" userId="a393af2cdb5fa7a8" providerId="LiveId" clId="{772991D6-91FA-814F-8B5E-86B3C6A8A93C}" dt="2022-08-25T00:07:18.648" v="1851"/>
          <ac:inkMkLst>
            <pc:docMk/>
            <pc:sldMk cId="1598822277" sldId="384"/>
            <ac:inkMk id="23" creationId="{C316FED4-C3FB-3240-B7E3-8A8461D34B2E}"/>
          </ac:inkMkLst>
        </pc:inkChg>
        <pc:inkChg chg="add mod">
          <ac:chgData name="李 扶差" userId="a393af2cdb5fa7a8" providerId="LiveId" clId="{772991D6-91FA-814F-8B5E-86B3C6A8A93C}" dt="2022-08-25T00:07:18.648" v="1851"/>
          <ac:inkMkLst>
            <pc:docMk/>
            <pc:sldMk cId="1598822277" sldId="384"/>
            <ac:inkMk id="24" creationId="{F21A97E5-6B33-3E48-8901-812D18609F3B}"/>
          </ac:inkMkLst>
        </pc:inkChg>
        <pc:inkChg chg="add">
          <ac:chgData name="李 扶差" userId="a393af2cdb5fa7a8" providerId="LiveId" clId="{772991D6-91FA-814F-8B5E-86B3C6A8A93C}" dt="2022-08-25T00:07:24.343" v="1852" actId="9405"/>
          <ac:inkMkLst>
            <pc:docMk/>
            <pc:sldMk cId="1598822277" sldId="384"/>
            <ac:inkMk id="26" creationId="{70849148-7733-2A4D-991A-8EE3AE6AE8A6}"/>
          </ac:inkMkLst>
        </pc:inkChg>
        <pc:inkChg chg="add">
          <ac:chgData name="李 扶差" userId="a393af2cdb5fa7a8" providerId="LiveId" clId="{772991D6-91FA-814F-8B5E-86B3C6A8A93C}" dt="2022-08-25T00:07:33.917" v="1853" actId="9405"/>
          <ac:inkMkLst>
            <pc:docMk/>
            <pc:sldMk cId="1598822277" sldId="384"/>
            <ac:inkMk id="27" creationId="{712BC019-CE32-EC4C-9E2D-AED78128F9CC}"/>
          </ac:inkMkLst>
        </pc:inkChg>
        <pc:inkChg chg="add">
          <ac:chgData name="李 扶差" userId="a393af2cdb5fa7a8" providerId="LiveId" clId="{772991D6-91FA-814F-8B5E-86B3C6A8A93C}" dt="2022-08-25T00:07:44.267" v="1854" actId="9405"/>
          <ac:inkMkLst>
            <pc:docMk/>
            <pc:sldMk cId="1598822277" sldId="384"/>
            <ac:inkMk id="28" creationId="{B14332A3-1455-8A4E-B3FA-65B20A2971F3}"/>
          </ac:inkMkLst>
        </pc:inkChg>
        <pc:inkChg chg="add">
          <ac:chgData name="李 扶差" userId="a393af2cdb5fa7a8" providerId="LiveId" clId="{772991D6-91FA-814F-8B5E-86B3C6A8A93C}" dt="2022-08-25T00:07:50.230" v="1855" actId="9405"/>
          <ac:inkMkLst>
            <pc:docMk/>
            <pc:sldMk cId="1598822277" sldId="384"/>
            <ac:inkMk id="29" creationId="{2C0E5AC2-4EB3-6A4E-A93B-4B718817CA07}"/>
          </ac:inkMkLst>
        </pc:inkChg>
        <pc:inkChg chg="add mod">
          <ac:chgData name="李 扶差" userId="a393af2cdb5fa7a8" providerId="LiveId" clId="{772991D6-91FA-814F-8B5E-86B3C6A8A93C}" dt="2022-08-25T00:07:54.359" v="1858"/>
          <ac:inkMkLst>
            <pc:docMk/>
            <pc:sldMk cId="1598822277" sldId="384"/>
            <ac:inkMk id="30" creationId="{DA5DD736-996F-E543-A447-BA4395D1C4EF}"/>
          </ac:inkMkLst>
        </pc:inkChg>
        <pc:inkChg chg="add mod">
          <ac:chgData name="李 扶差" userId="a393af2cdb5fa7a8" providerId="LiveId" clId="{772991D6-91FA-814F-8B5E-86B3C6A8A93C}" dt="2022-08-25T00:07:54.359" v="1858"/>
          <ac:inkMkLst>
            <pc:docMk/>
            <pc:sldMk cId="1598822277" sldId="384"/>
            <ac:inkMk id="31" creationId="{4BB09E14-3906-9048-860D-6CC0A57A5B6E}"/>
          </ac:inkMkLst>
        </pc:inkChg>
        <pc:inkChg chg="add">
          <ac:chgData name="李 扶差" userId="a393af2cdb5fa7a8" providerId="LiveId" clId="{772991D6-91FA-814F-8B5E-86B3C6A8A93C}" dt="2022-08-25T00:07:57.126" v="1859" actId="9405"/>
          <ac:inkMkLst>
            <pc:docMk/>
            <pc:sldMk cId="1598822277" sldId="384"/>
            <ac:inkMk id="33" creationId="{725842C4-13D5-8F42-8788-B8565895A035}"/>
          </ac:inkMkLst>
        </pc:inkChg>
        <pc:inkChg chg="add mod">
          <ac:chgData name="李 扶差" userId="a393af2cdb5fa7a8" providerId="LiveId" clId="{772991D6-91FA-814F-8B5E-86B3C6A8A93C}" dt="2022-08-25T00:08:19.398" v="1862"/>
          <ac:inkMkLst>
            <pc:docMk/>
            <pc:sldMk cId="1598822277" sldId="384"/>
            <ac:inkMk id="34" creationId="{6238BA65-F46E-EA42-B693-5C17E83DF938}"/>
          </ac:inkMkLst>
        </pc:inkChg>
        <pc:inkChg chg="add mod">
          <ac:chgData name="李 扶差" userId="a393af2cdb5fa7a8" providerId="LiveId" clId="{772991D6-91FA-814F-8B5E-86B3C6A8A93C}" dt="2022-08-25T00:08:19.398" v="1862"/>
          <ac:inkMkLst>
            <pc:docMk/>
            <pc:sldMk cId="1598822277" sldId="384"/>
            <ac:inkMk id="35" creationId="{0A5F2215-F7A8-E748-BA2B-3ABE737FD11A}"/>
          </ac:inkMkLst>
        </pc:inkChg>
        <pc:inkChg chg="add mod">
          <ac:chgData name="李 扶差" userId="a393af2cdb5fa7a8" providerId="LiveId" clId="{772991D6-91FA-814F-8B5E-86B3C6A8A93C}" dt="2022-08-25T00:08:29.801" v="1866"/>
          <ac:inkMkLst>
            <pc:docMk/>
            <pc:sldMk cId="1598822277" sldId="384"/>
            <ac:inkMk id="37" creationId="{95627FE0-FFBD-F541-9252-66A95D93B999}"/>
          </ac:inkMkLst>
        </pc:inkChg>
        <pc:inkChg chg="add mod">
          <ac:chgData name="李 扶差" userId="a393af2cdb5fa7a8" providerId="LiveId" clId="{772991D6-91FA-814F-8B5E-86B3C6A8A93C}" dt="2022-08-25T00:08:29.801" v="1866"/>
          <ac:inkMkLst>
            <pc:docMk/>
            <pc:sldMk cId="1598822277" sldId="384"/>
            <ac:inkMk id="38" creationId="{E217C473-66D5-AD48-AA6C-8A77E8C26347}"/>
          </ac:inkMkLst>
        </pc:inkChg>
        <pc:inkChg chg="add mod">
          <ac:chgData name="李 扶差" userId="a393af2cdb5fa7a8" providerId="LiveId" clId="{772991D6-91FA-814F-8B5E-86B3C6A8A93C}" dt="2022-08-25T00:08:29.801" v="1866"/>
          <ac:inkMkLst>
            <pc:docMk/>
            <pc:sldMk cId="1598822277" sldId="384"/>
            <ac:inkMk id="39" creationId="{FB3F04FE-1AA6-234E-B42E-8A5C52695A30}"/>
          </ac:inkMkLst>
        </pc:inkChg>
        <pc:inkChg chg="add">
          <ac:chgData name="李 扶差" userId="a393af2cdb5fa7a8" providerId="LiveId" clId="{772991D6-91FA-814F-8B5E-86B3C6A8A93C}" dt="2022-08-25T00:08:59.717" v="1867" actId="9405"/>
          <ac:inkMkLst>
            <pc:docMk/>
            <pc:sldMk cId="1598822277" sldId="384"/>
            <ac:inkMk id="42" creationId="{B73C045D-7816-1A4F-8427-1BF613974CDF}"/>
          </ac:inkMkLst>
        </pc:inkChg>
        <pc:inkChg chg="add">
          <ac:chgData name="李 扶差" userId="a393af2cdb5fa7a8" providerId="LiveId" clId="{772991D6-91FA-814F-8B5E-86B3C6A8A93C}" dt="2022-08-25T00:09:02.457" v="1868" actId="9405"/>
          <ac:inkMkLst>
            <pc:docMk/>
            <pc:sldMk cId="1598822277" sldId="384"/>
            <ac:inkMk id="43" creationId="{000F40B0-66F9-2C4E-B816-4580E733FB72}"/>
          </ac:inkMkLst>
        </pc:inkChg>
        <pc:inkChg chg="add">
          <ac:chgData name="李 扶差" userId="a393af2cdb5fa7a8" providerId="LiveId" clId="{772991D6-91FA-814F-8B5E-86B3C6A8A93C}" dt="2022-08-25T00:09:16.417" v="1869" actId="9405"/>
          <ac:inkMkLst>
            <pc:docMk/>
            <pc:sldMk cId="1598822277" sldId="384"/>
            <ac:inkMk id="44" creationId="{4EDF3D6F-DAFA-A542-ADEF-B7DEF63278EA}"/>
          </ac:inkMkLst>
        </pc:inkChg>
        <pc:inkChg chg="add">
          <ac:chgData name="李 扶差" userId="a393af2cdb5fa7a8" providerId="LiveId" clId="{772991D6-91FA-814F-8B5E-86B3C6A8A93C}" dt="2022-08-25T00:09:18.610" v="1870" actId="9405"/>
          <ac:inkMkLst>
            <pc:docMk/>
            <pc:sldMk cId="1598822277" sldId="384"/>
            <ac:inkMk id="45" creationId="{515AC7DD-DD84-C644-BE29-9D2E1CBDE486}"/>
          </ac:inkMkLst>
        </pc:inkChg>
        <pc:inkChg chg="add">
          <ac:chgData name="李 扶差" userId="a393af2cdb5fa7a8" providerId="LiveId" clId="{772991D6-91FA-814F-8B5E-86B3C6A8A93C}" dt="2022-08-25T00:09:23.417" v="1871" actId="9405"/>
          <ac:inkMkLst>
            <pc:docMk/>
            <pc:sldMk cId="1598822277" sldId="384"/>
            <ac:inkMk id="46" creationId="{F95DC1CF-ED90-C642-960F-B389DFC55CFD}"/>
          </ac:inkMkLst>
        </pc:inkChg>
        <pc:inkChg chg="add">
          <ac:chgData name="李 扶差" userId="a393af2cdb5fa7a8" providerId="LiveId" clId="{772991D6-91FA-814F-8B5E-86B3C6A8A93C}" dt="2022-08-25T00:09:26.554" v="1872" actId="9405"/>
          <ac:inkMkLst>
            <pc:docMk/>
            <pc:sldMk cId="1598822277" sldId="384"/>
            <ac:inkMk id="47" creationId="{6E307F99-D47A-2C46-B7CD-013C93437CE6}"/>
          </ac:inkMkLst>
        </pc:inkChg>
        <pc:inkChg chg="add">
          <ac:chgData name="李 扶差" userId="a393af2cdb5fa7a8" providerId="LiveId" clId="{772991D6-91FA-814F-8B5E-86B3C6A8A93C}" dt="2022-08-25T00:09:29.095" v="1873" actId="9405"/>
          <ac:inkMkLst>
            <pc:docMk/>
            <pc:sldMk cId="1598822277" sldId="384"/>
            <ac:inkMk id="48" creationId="{3A7BD6B8-A226-DE4A-8452-072F1E529331}"/>
          </ac:inkMkLst>
        </pc:inkChg>
        <pc:inkChg chg="add">
          <ac:chgData name="李 扶差" userId="a393af2cdb5fa7a8" providerId="LiveId" clId="{772991D6-91FA-814F-8B5E-86B3C6A8A93C}" dt="2022-08-25T00:09:32.202" v="1874" actId="9405"/>
          <ac:inkMkLst>
            <pc:docMk/>
            <pc:sldMk cId="1598822277" sldId="384"/>
            <ac:inkMk id="49" creationId="{06ADAEFC-57B7-0644-B7E5-BAF83CF63844}"/>
          </ac:inkMkLst>
        </pc:inkChg>
        <pc:inkChg chg="add">
          <ac:chgData name="李 扶差" userId="a393af2cdb5fa7a8" providerId="LiveId" clId="{772991D6-91FA-814F-8B5E-86B3C6A8A93C}" dt="2022-08-25T00:09:57.967" v="1875" actId="9405"/>
          <ac:inkMkLst>
            <pc:docMk/>
            <pc:sldMk cId="1598822277" sldId="384"/>
            <ac:inkMk id="50" creationId="{599C8A58-326B-7941-B0DD-130852B3A56C}"/>
          </ac:inkMkLst>
        </pc:inkChg>
        <pc:inkChg chg="add mod">
          <ac:chgData name="李 扶差" userId="a393af2cdb5fa7a8" providerId="LiveId" clId="{772991D6-91FA-814F-8B5E-86B3C6A8A93C}" dt="2022-08-25T00:10:14.987" v="1881"/>
          <ac:inkMkLst>
            <pc:docMk/>
            <pc:sldMk cId="1598822277" sldId="384"/>
            <ac:inkMk id="51" creationId="{A45132D8-79D0-6D44-A331-FF2CA5998BD0}"/>
          </ac:inkMkLst>
        </pc:inkChg>
        <pc:inkChg chg="add mod">
          <ac:chgData name="李 扶差" userId="a393af2cdb5fa7a8" providerId="LiveId" clId="{772991D6-91FA-814F-8B5E-86B3C6A8A93C}" dt="2022-08-25T00:10:14.987" v="1881"/>
          <ac:inkMkLst>
            <pc:docMk/>
            <pc:sldMk cId="1598822277" sldId="384"/>
            <ac:inkMk id="52" creationId="{17C08F0B-D763-7F46-9241-60AA1EFB2B2E}"/>
          </ac:inkMkLst>
        </pc:inkChg>
        <pc:inkChg chg="add mod">
          <ac:chgData name="李 扶差" userId="a393af2cdb5fa7a8" providerId="LiveId" clId="{772991D6-91FA-814F-8B5E-86B3C6A8A93C}" dt="2022-08-25T00:10:14.987" v="1881"/>
          <ac:inkMkLst>
            <pc:docMk/>
            <pc:sldMk cId="1598822277" sldId="384"/>
            <ac:inkMk id="53" creationId="{8791FD46-43D7-154B-A01A-4DE46E947F06}"/>
          </ac:inkMkLst>
        </pc:inkChg>
        <pc:inkChg chg="add mod">
          <ac:chgData name="李 扶差" userId="a393af2cdb5fa7a8" providerId="LiveId" clId="{772991D6-91FA-814F-8B5E-86B3C6A8A93C}" dt="2022-08-25T00:10:14.987" v="1881"/>
          <ac:inkMkLst>
            <pc:docMk/>
            <pc:sldMk cId="1598822277" sldId="384"/>
            <ac:inkMk id="54" creationId="{840344F1-7530-1A49-AEFB-320A6C288FDD}"/>
          </ac:inkMkLst>
        </pc:inkChg>
        <pc:inkChg chg="add mod">
          <ac:chgData name="李 扶差" userId="a393af2cdb5fa7a8" providerId="LiveId" clId="{772991D6-91FA-814F-8B5E-86B3C6A8A93C}" dt="2022-08-25T00:10:14.987" v="1881"/>
          <ac:inkMkLst>
            <pc:docMk/>
            <pc:sldMk cId="1598822277" sldId="384"/>
            <ac:inkMk id="55" creationId="{463F3E7B-5825-AC42-8950-86B7AE76266C}"/>
          </ac:inkMkLst>
        </pc:inkChg>
        <pc:inkChg chg="add mod">
          <ac:chgData name="李 扶差" userId="a393af2cdb5fa7a8" providerId="LiveId" clId="{772991D6-91FA-814F-8B5E-86B3C6A8A93C}" dt="2022-08-25T00:10:36.574" v="1891"/>
          <ac:inkMkLst>
            <pc:docMk/>
            <pc:sldMk cId="1598822277" sldId="384"/>
            <ac:inkMk id="57" creationId="{36DF2121-4F7B-E641-8137-F3165D45BDEF}"/>
          </ac:inkMkLst>
        </pc:inkChg>
        <pc:inkChg chg="add mod">
          <ac:chgData name="李 扶差" userId="a393af2cdb5fa7a8" providerId="LiveId" clId="{772991D6-91FA-814F-8B5E-86B3C6A8A93C}" dt="2022-08-25T00:10:36.574" v="1891"/>
          <ac:inkMkLst>
            <pc:docMk/>
            <pc:sldMk cId="1598822277" sldId="384"/>
            <ac:inkMk id="58" creationId="{411236D2-8A09-1840-AFA3-12C92B1C656E}"/>
          </ac:inkMkLst>
        </pc:inkChg>
        <pc:inkChg chg="add mod">
          <ac:chgData name="李 扶差" userId="a393af2cdb5fa7a8" providerId="LiveId" clId="{772991D6-91FA-814F-8B5E-86B3C6A8A93C}" dt="2022-08-25T00:10:36.574" v="1891"/>
          <ac:inkMkLst>
            <pc:docMk/>
            <pc:sldMk cId="1598822277" sldId="384"/>
            <ac:inkMk id="59" creationId="{22CADD21-C1E0-F54C-B28E-05942CF957E6}"/>
          </ac:inkMkLst>
        </pc:inkChg>
        <pc:inkChg chg="add mod">
          <ac:chgData name="李 扶差" userId="a393af2cdb5fa7a8" providerId="LiveId" clId="{772991D6-91FA-814F-8B5E-86B3C6A8A93C}" dt="2022-08-25T00:10:36.574" v="1891"/>
          <ac:inkMkLst>
            <pc:docMk/>
            <pc:sldMk cId="1598822277" sldId="384"/>
            <ac:inkMk id="60" creationId="{F2AD4E81-1C3F-3F45-BF04-A881D5041C51}"/>
          </ac:inkMkLst>
        </pc:inkChg>
        <pc:inkChg chg="add mod">
          <ac:chgData name="李 扶差" userId="a393af2cdb5fa7a8" providerId="LiveId" clId="{772991D6-91FA-814F-8B5E-86B3C6A8A93C}" dt="2022-08-25T00:10:36.574" v="1891"/>
          <ac:inkMkLst>
            <pc:docMk/>
            <pc:sldMk cId="1598822277" sldId="384"/>
            <ac:inkMk id="61" creationId="{A0B91692-574E-C147-8BA9-0C2DD3D16D94}"/>
          </ac:inkMkLst>
        </pc:inkChg>
        <pc:inkChg chg="add mod">
          <ac:chgData name="李 扶差" userId="a393af2cdb5fa7a8" providerId="LiveId" clId="{772991D6-91FA-814F-8B5E-86B3C6A8A93C}" dt="2022-08-25T00:10:36.574" v="1891"/>
          <ac:inkMkLst>
            <pc:docMk/>
            <pc:sldMk cId="1598822277" sldId="384"/>
            <ac:inkMk id="63" creationId="{5F9F4864-0FD2-EC40-9A56-F9E67B064D65}"/>
          </ac:inkMkLst>
        </pc:inkChg>
        <pc:inkChg chg="add mod">
          <ac:chgData name="李 扶差" userId="a393af2cdb5fa7a8" providerId="LiveId" clId="{772991D6-91FA-814F-8B5E-86B3C6A8A93C}" dt="2022-08-25T00:10:36.574" v="1891"/>
          <ac:inkMkLst>
            <pc:docMk/>
            <pc:sldMk cId="1598822277" sldId="384"/>
            <ac:inkMk id="1025" creationId="{8DD0B8CD-B5D4-1A4B-8520-EC919D0AAB68}"/>
          </ac:inkMkLst>
        </pc:inkChg>
        <pc:inkChg chg="add mod">
          <ac:chgData name="李 扶差" userId="a393af2cdb5fa7a8" providerId="LiveId" clId="{772991D6-91FA-814F-8B5E-86B3C6A8A93C}" dt="2022-08-25T00:11:00.407" v="1901"/>
          <ac:inkMkLst>
            <pc:docMk/>
            <pc:sldMk cId="1598822277" sldId="384"/>
            <ac:inkMk id="1028" creationId="{A841B8ED-48BA-2149-A8C5-E99806550C1C}"/>
          </ac:inkMkLst>
        </pc:inkChg>
        <pc:inkChg chg="add mod">
          <ac:chgData name="李 扶差" userId="a393af2cdb5fa7a8" providerId="LiveId" clId="{772991D6-91FA-814F-8B5E-86B3C6A8A93C}" dt="2022-08-25T00:11:00.407" v="1901"/>
          <ac:inkMkLst>
            <pc:docMk/>
            <pc:sldMk cId="1598822277" sldId="384"/>
            <ac:inkMk id="1029" creationId="{B4EF9BF3-77FC-144D-B0DE-04C3CD66A3B8}"/>
          </ac:inkMkLst>
        </pc:inkChg>
        <pc:inkChg chg="add mod">
          <ac:chgData name="李 扶差" userId="a393af2cdb5fa7a8" providerId="LiveId" clId="{772991D6-91FA-814F-8B5E-86B3C6A8A93C}" dt="2022-08-25T00:11:00.407" v="1901"/>
          <ac:inkMkLst>
            <pc:docMk/>
            <pc:sldMk cId="1598822277" sldId="384"/>
            <ac:inkMk id="1030" creationId="{C0577317-D7AA-3A4C-8B33-6CC604739524}"/>
          </ac:inkMkLst>
        </pc:inkChg>
        <pc:inkChg chg="add mod">
          <ac:chgData name="李 扶差" userId="a393af2cdb5fa7a8" providerId="LiveId" clId="{772991D6-91FA-814F-8B5E-86B3C6A8A93C}" dt="2022-08-25T00:11:00.407" v="1901"/>
          <ac:inkMkLst>
            <pc:docMk/>
            <pc:sldMk cId="1598822277" sldId="384"/>
            <ac:inkMk id="1031" creationId="{3F45316C-D0BE-D74A-86CE-B72E9F989B6C}"/>
          </ac:inkMkLst>
        </pc:inkChg>
        <pc:inkChg chg="add mod">
          <ac:chgData name="李 扶差" userId="a393af2cdb5fa7a8" providerId="LiveId" clId="{772991D6-91FA-814F-8B5E-86B3C6A8A93C}" dt="2022-08-25T00:11:00.407" v="1901"/>
          <ac:inkMkLst>
            <pc:docMk/>
            <pc:sldMk cId="1598822277" sldId="384"/>
            <ac:inkMk id="1032" creationId="{BFD45E0E-CC5E-2E4F-A8D5-A6FEAB8DDA56}"/>
          </ac:inkMkLst>
        </pc:inkChg>
        <pc:inkChg chg="add mod">
          <ac:chgData name="李 扶差" userId="a393af2cdb5fa7a8" providerId="LiveId" clId="{772991D6-91FA-814F-8B5E-86B3C6A8A93C}" dt="2022-08-25T00:11:00.407" v="1901"/>
          <ac:inkMkLst>
            <pc:docMk/>
            <pc:sldMk cId="1598822277" sldId="384"/>
            <ac:inkMk id="1033" creationId="{45E5A4CC-828D-E14F-A585-F9FA8EB11DD0}"/>
          </ac:inkMkLst>
        </pc:inkChg>
        <pc:inkChg chg="add mod">
          <ac:chgData name="李 扶差" userId="a393af2cdb5fa7a8" providerId="LiveId" clId="{772991D6-91FA-814F-8B5E-86B3C6A8A93C}" dt="2022-08-25T00:11:00.407" v="1901"/>
          <ac:inkMkLst>
            <pc:docMk/>
            <pc:sldMk cId="1598822277" sldId="384"/>
            <ac:inkMk id="1034" creationId="{CAAF9B2D-2A28-194D-9687-EE6B98CAC8FC}"/>
          </ac:inkMkLst>
        </pc:inkChg>
        <pc:inkChg chg="add mod">
          <ac:chgData name="李 扶差" userId="a393af2cdb5fa7a8" providerId="LiveId" clId="{772991D6-91FA-814F-8B5E-86B3C6A8A93C}" dt="2022-08-25T00:11:00.407" v="1901"/>
          <ac:inkMkLst>
            <pc:docMk/>
            <pc:sldMk cId="1598822277" sldId="384"/>
            <ac:inkMk id="1036" creationId="{B6EE6B4A-16D9-7C42-B744-A6D0003DB89D}"/>
          </ac:inkMkLst>
        </pc:inkChg>
        <pc:inkChg chg="add mod">
          <ac:chgData name="李 扶差" userId="a393af2cdb5fa7a8" providerId="LiveId" clId="{772991D6-91FA-814F-8B5E-86B3C6A8A93C}" dt="2022-08-25T00:11:08.826" v="1906"/>
          <ac:inkMkLst>
            <pc:docMk/>
            <pc:sldMk cId="1598822277" sldId="384"/>
            <ac:inkMk id="1038" creationId="{E1DEF3AA-673A-7B4F-9CCF-2E29EFA2BF69}"/>
          </ac:inkMkLst>
        </pc:inkChg>
        <pc:inkChg chg="add mod">
          <ac:chgData name="李 扶差" userId="a393af2cdb5fa7a8" providerId="LiveId" clId="{772991D6-91FA-814F-8B5E-86B3C6A8A93C}" dt="2022-08-25T00:11:08.826" v="1906"/>
          <ac:inkMkLst>
            <pc:docMk/>
            <pc:sldMk cId="1598822277" sldId="384"/>
            <ac:inkMk id="1039" creationId="{EC7BEB99-D3F4-754B-8260-A518C46E3E7E}"/>
          </ac:inkMkLst>
        </pc:inkChg>
        <pc:inkChg chg="add mod">
          <ac:chgData name="李 扶差" userId="a393af2cdb5fa7a8" providerId="LiveId" clId="{772991D6-91FA-814F-8B5E-86B3C6A8A93C}" dt="2022-08-25T00:11:08.826" v="1906"/>
          <ac:inkMkLst>
            <pc:docMk/>
            <pc:sldMk cId="1598822277" sldId="384"/>
            <ac:inkMk id="1040" creationId="{2812A452-FFDD-9D48-90D1-1E7FD25A31FF}"/>
          </ac:inkMkLst>
        </pc:inkChg>
        <pc:inkChg chg="add mod">
          <ac:chgData name="李 扶差" userId="a393af2cdb5fa7a8" providerId="LiveId" clId="{772991D6-91FA-814F-8B5E-86B3C6A8A93C}" dt="2022-08-25T00:11:08.826" v="1906"/>
          <ac:inkMkLst>
            <pc:docMk/>
            <pc:sldMk cId="1598822277" sldId="384"/>
            <ac:inkMk id="1041" creationId="{ED05EDE4-CABB-EC40-BAB4-1000FA42767B}"/>
          </ac:inkMkLst>
        </pc:inkChg>
      </pc:sldChg>
    </pc:docChg>
  </pc:docChgLst>
  <pc:docChgLst>
    <pc:chgData name="扶差 李" userId="a393af2cdb5fa7a8" providerId="LiveId" clId="{59FE6ABF-653A-2942-99CE-18E7EC0314CA}"/>
    <pc:docChg chg="modSld">
      <pc:chgData name="扶差 李" userId="a393af2cdb5fa7a8" providerId="LiveId" clId="{59FE6ABF-653A-2942-99CE-18E7EC0314CA}" dt="2023-06-09T09:19:23.395" v="0" actId="1076"/>
      <pc:docMkLst>
        <pc:docMk/>
      </pc:docMkLst>
      <pc:sldChg chg="modSp">
        <pc:chgData name="扶差 李" userId="a393af2cdb5fa7a8" providerId="LiveId" clId="{59FE6ABF-653A-2942-99CE-18E7EC0314CA}" dt="2023-06-09T09:19:23.395" v="0" actId="1076"/>
        <pc:sldMkLst>
          <pc:docMk/>
          <pc:sldMk cId="1794682032" sldId="383"/>
        </pc:sldMkLst>
        <pc:picChg chg="mod">
          <ac:chgData name="扶差 李" userId="a393af2cdb5fa7a8" providerId="LiveId" clId="{59FE6ABF-653A-2942-99CE-18E7EC0314CA}" dt="2023-06-09T09:19:23.395" v="0" actId="1076"/>
          <ac:picMkLst>
            <pc:docMk/>
            <pc:sldMk cId="1794682032" sldId="383"/>
            <ac:picMk id="1026" creationId="{9B314508-3C82-5611-C9E3-084F27670FE7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0:07:10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24575,'8'0'0,"-1"0"0,0 0 0,5 0 0,-4 0 0,8 0 0,1 0 0,2 0 0,-2 0 0,11 0 0,-17 0 0,22 0 0,-19 0 0,13 0 0,10 0 0,-4 0 0,16 0 0,-29 0 0,8 0 0,-16 0 0,1 0 0,3 0 0,-8 0 0,3 0 0,-3 0 0,3 0 0,-3 0 0,8 0 0,-8 3 0,8-2 0,-8 2 0,4-3 0,-1 0 0,2 0 0,-1 0 0,10 0 0,-9 4 0,21-3 0,-14 3 0,8-1 0,-5-2 0,-10 3 0,14-4 0,-18 0 0,8 0 0,0 0 0,-7 0 0,22 0 0,-16 0 0,12 0 0,-6 0 0,-8 0 0,0 0 0,-11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00:15:36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1 226 24575,'3'-4'0,"10"-4"0,13 3 0,4-5 0,12 4 0,2-4 0,8 4 0,3-1 0,3-1 0,34-6 0,-24 8 0,10-1 0,-9 1 0,-17 2 0,-1-1 0,32 0 0,0 1-3392,-22 3 0,-6 2 3392,19-1 0,10 0 0,-4 0 0,-28 0 0,-2 0 0,2 0 0,33 0 0,-36 0 0,48-5 0,-43 3 6784,1-3-6784,20-1 0,-35 5 0,25-11 0,-19 11 0,7-9 0,-3 9 0,-18-4 0,-8 5 0,-12-3 0,-5 2 0,0-2 0,0 3 0,10 0 0,24 0 0,-6-5 0,38 4 0,-38-3 0,16 4 0,-9 0 0,-9 0 0,41 0 0,-23 0 0,35 0 0,-35 0 0,0 0 0,36 0 0,6-4 0,-1-1 0,-3 3 0,-22-5 0,0 0 0,20 6 0,-35-4 0,1 4 0,-1 2 0,-9-1 0,18 0 0,-19 0 0,-15 0 0,21 0 0,-28 0 0,13 0 0,23-6 0,-19 4 0,46-4 0,-49 6 0,17 0 0,10 0 0,-25 0 0,57 0 0,-56 0 0,30 0 0,-5 0 0,-12 4 0,12-2 0,5 2 0,-30-4 0,55 7 0,-55-6 0,30 6 0,-23-7 0,1 0 0,31 0 0,-26 0 0,12 0 0,16 0 0,-25 0 0,-1 0 0,3 0 0,27 0 0,0 0 0,-27 0 0,-3 0 0,8 0 0,4 0 0,-1 0 0,-14 0 0,40 0 0,-45 0 0,-10 0 0,13 0 0,-31 0 0,7 0 0,-16 0 0,0 0 0,10 0 0,-3 4 0,8-4 0,0 4 0,-4-4 0,16 5 0,-9 0 0,5 1 0,4-1 0,-14-5 0,13 4 0,-15-3 0,5 3 0,13 1 0,-10-3 0,39 3 0,-36-5 0,16 0 0,-23 0 0,-4 0 0,0 0 0,-7 3 0,-3-2 0,-8 2 0,3-3 0,-6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00:15:44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8191,'97'-1'0,"0"0"0,0-1 0,0 1 0,1 0 0,-1 0 0,0 0 0,0 0 0,0 0 0,0 0 0,0 0 0,0 0 0,0 0 0,1 0 0,-1 0 0,0 0 0,0-1 0,0 1 0,0 0 0,0 0 0,0 0 0,0 0 0,1 0 0,-1 0 0,0 0 0,0 0 0,0 0 0,0 0 0,7 0 0,2 0 0,2 0 0,1 0 0,0 0 0,1 0 0,0 0 0,0 0 0,-1 0 0,-1 0 0,-2 0 0,-2 0 0,-3 0 0,-2 0 0,-3 1 0,-5-1 0,-3 0 0,-4 1 0,-6-1 0,-5 1 0,-5 0 0,-7 0 788,64-1 0,-22 1 1,-16 1-1,-9 0-788,-1 3 0,-4-1 0,14 0 0,10-1 0,-3 1 0,-12 0 0,-1 2 0,-3 0 0,-11 0 0,-2 1 0,8 2 0,5 0 0,10 2 0,5 2 0,-5-2 0,-11 0 0,-5-2 0,-9 0 0,7 0 0,14 4 0,8 1 0,2 0 0,-5-2 332,9-3 0,-4-2 0,1 1-332,-22-2 0,0 1 0,1 0 0,5-1 0,4-2 0,6 0 0,2 0 0,-3-1 0,-8 1 0,9 1 0,-7-1 0,1-1 351,13-1 0,2-1 0,-5-1-351,-16 1 0,-3 0 0,-4 0 1723,12 1 1,2-2-1724,8-1 0,9-2 0,-11 0 0,-19 0 0,-5 0 683,25-1 0,-4-2-683,10-12 2500,-38 15-2500,5-3 0,0 0 1882,-9 7-1882,36 0 1680,0-7-1680,-36 5 153,9-2 1,-1 1-154,-11 3 0,-2 2 0,5 2 0,7 1 0,0 0 0,-8 2 0,5 1-323,9-1 0,7 0 0,-5-2 323,0 0 0,-1-1 0,20 0 0,3 1 0,3 0 0,-1-1-933,-7-3 1,3 0 932,-8 2 0,6 1 0,-2-2 0,-6-3 0,-1-3 0,-4 0 0,12 1 0,4-1 0,0-1 0,13-1 0,-1-1 0,-18 1-1071,-16-2 0,0 1 1071,8 1 0,18 1 0,6 0 0,-8 0 0,-20 0 0,-15 0 0,-4 1-328,19 0 0,9 1 0,-4-1 328,9-1 0,-6 1 65,-15 3 1,2-1-66,-1-1 0,4 0 0,-9 0 1549,25 3-1549,-36 0 0,1 0 0,4 0 0,-4 0 2239,11 0-2239,28 0 1249,-12 0-1249,-27 0 396,6-3 0,0-1-396,-6 2 0,27-5 0,-13 7 0,1 0 0,14 0-269,17 0 1,2 0 268,-10 0 0,-25 0 0,3 0 0,2 0 0,0 0 0,-10 0 0,4 0 0,6 0 0,7 0 0,-8 0 0,-17 0 0,-3 0 0,20 0 0,-5 0 0,-5 0 0,-23 0 0,36 0 0,-49 0 0,22 0 537,-1 0-537,-8 0 0,39 0 0,-35 0 0,11 0 0,-8 0 0,-16 0 0,14 0 0,-27 0 0,0 0 0,-11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00:20:11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00:17:49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93 24575,'8'0'0,"3"0"0,2 0 0,3 0 0,29 0 0,-21 0 0,25 4 0,-19-3 0,1 4 0,4-5 0,-12 0 0,5 0 0,-5 0 0,0 0 0,11-10 0,-9 8 0,17-13 0,2 3 0,-11 1 0,15 0 0,-28 3 0,4 7 0,-8-2 0,-8 3 0,3-4 0,-3 3 0,8-2 0,-2 3 0,8-3 0,38-1 0,2 1 0,-30-2 0,32 1 0,-20 2 0,-48 2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00:17:50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24575,'7'0'0,"0"0"0,0 0 0,0 0 0,1 0 0,15 0 0,-8 0 0,41 0 0,-20 0 0,23-5 0,20 4 0,-27-4 0,35 5 0,-48 0 0,-2 0 0,-3 0 0,-14 0 0,13 0 0,-19 0 0,3 0 0,-10 0 0,0 0 0,1 0 0,-1 0 0,0 0 0,5 0 0,-4 0 0,3 0 0,-3 0 0,-4 0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00:18:05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24575,'96'-1'0,"0"0"0,0-1 0,0 1 0,0 0 0,0 0 0,0-1 0,0 1 0,0 0 0,0-1 0,0 1 0,0 0 0,0-1 0,0 1 0,0 0 0,0 0 0,0-1 0,0 1 0,0 0 0,0-1 0,0 1 0,0 0 0,0 0 0,0-1 0,0 1 0,0 0 0,0-1 0,0 1 0,0 0 0,0 0 0,0-1 0,0 1 0,0 0 0,0-1 0,0 1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00:18:09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1 101 8191,'90'-6'0,"0"0"0,-1 0 0,1 0 0,0 0 0,0-1 0,0 1 0,0 0 0,0 0 0,11-1 0,2-1 0,1 1 0,-5-1 0,-5 2 0,-11 1 0,-12 2 2325,24 2 0,-18 2-2325,-21-1 0,1 0 0,43 0 0,-2 0 0,-3 0 0,-36 0 0,1 0 0,-1 0 0,-6 0 2868,-1 0-2868,17 0 0,0 0 1770,-23 0-1770,41 0 0,-20 0 0,0 0 0,6 0 0,24 0 0,-1 0 0,-30 0 3314,-6 0 1,2 0-3315,28 0 467,-22 0-467,28 0 0,-65 0 0,8 0 0,-32 0 0,10 0 0,8 0 0,28 0 0,2 0 0,13 0 0,-12 0 0,1 0 0,34 0-323,-18-1 0,12 1 1,-10 1 322,-20 1 0,-3 1 0,33-3 0,-2 1 0,3 12 0,-45-12 0,19 6 0,-44-7 0,-8 0 0,4 0 968,-5 0-968,10 0 0,34 7 0,17 1 0,23 5 0,-9-4 0,-1-1 0,7 6 0,-4-5 0,-8-1 0,-30-2 0,0 1 0,-38-7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00:18:32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24575,'97'-1'0,"0"-1"0,-1 1 0,1 0 0,0-1 0,0 1 0,-1 0 0,1-1 0,0 1 0,0 0 0,-1 0 0,1-1 0,0 1 0,0 0 0,0-1 0,-1 1 0,1 0 0,-1-1 0,-20 0 0,-6 1 0,6 0 0,21-1 0,-24 1 0,15 0 0,13 0 0,10-1 0,8 1 0,6 0 0,2-1 0,1 1 0,-2 0 0,-4 0 0,-7 0 0,-9 0 0,-12 0 0,-14 1 0,-17-1 0,-18 2 0,-23-1 0,-15 1 0,-3 2 0,7-3 0,14 0 0,6 0 0,12 0 0,0 0 0,26 7 0,-20-1 0,14 1 0,-12 0 0,0-1 0,1-4 0,18 6 0,0-1 0,-18-5 0,21 9 0,-24-10 0,-27 3 0,9-4 0,-24 0 0,0 4 0,1-4 0,3 4 0,-3-1 0,4-2 0,-5 2 0,0-3 0,5 0 0,12 0 0,1 0 0,24 0 0,-3 0 0,-5 0 0,0 0 0,-27 0 0,7 4 0,-3 1 0,12 0 0,32 12 0,-24-14 0,21 14 0,-22-16 0,-14 3 0,8-4 0,-27 0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00:18:34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466 1434 24575,'11'0'0,"2"0"0,4 0 0,5-9 0,1-2 0,15-21 0,9-5 0,-4-4 0,22-25 0,-39 30 0,7-9 0,-28 5 0,-5 22 0,0-37 0,0 34 0,-4-15 0,-10-18 0,3 22 0,-3-23 0,-1-5 0,2 4 0,-8-37 0,7 7 0,8 40 0,-7-48 0,7 60 0,0-8 0,-3 16 0,1 12 0,2-4 0,-4 10 0,5-8 0,-3 10 0,-13-35 0,7 24 0,-12-19 0,-12 3 0,15 13 0,-15-13 0,14 9 0,9 6 0,-3 1 0,6 10 0,-6 11 0,-5 6 0,-6 5 0,-6 5 0,4-1 0,-5 7 0,-19 12 0,18-9 0,-19 13 0,37-26 0,3 2 0,10-11 0,5 1 0,-2-1 0,3 4 0,0 7 0,0 0 0,0 10 0,0 27 0,0-18 0,-4 23 0,3-17 0,-4-16 0,2 9 0,2-24 0,-3 0 0,4-1 0,0 2 0,-6 31 0,5-8 0,-5 16 0,6 26 0,0-32 0,0 11 0,0 1 0,0-5 0,0 19 0,0-14 0,0-29 0,0 21 0,0-36 0,0 2 0,0-8 0,0-1 0,4 4 0,-3 2 0,7 9 0,-4-8 0,6 26 0,0-11 0,1 22 0,4-8 0,-7-12 0,4-7 0,-11-8 0,2-11 0,-3 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00:18:42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0 134 24575,'3'-4'0,"11"1"0,17 0 0,23 0 0,21-1 0,17 0 0,13 0 0,11-1 0,6 0 0,4 1 0,0-1 0,-4 0 0,-6 1 0,-11 0 0,-12 1 0,-18 0 0,24-1 0,-21 0 0,-1 1 0,22-1-608,-23 1 1,17-1-1,13-1 1,11-1 0,7 0-1,3 0 1,0 0 0,-4 0-1,-7 1 1,-11 1 0,-15 1-1,-17 2 1,-21 1 0,-25 2 607,-20 2 1719,0 0-1719,0 2 0,5-5 0,-4 2 0,8-3 0,8 5 6784,-4-4-6784,14 4 0,11 1 0,-10-4 0,30 3 0,-43-5 0,3 0 0,-26 0 0,-6 0 0,-1 0 0,1 0 0,0-3 0,0 2 0,3-2 0,0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0:10:27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24575,'8'0'0,"-1"0"0,4 4 0,-2 0 0,2 4 0,1-1 0,-4 1 0,3-1 0,-3 1 0,-4-4 0,-1-1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00:18:47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1 101 24575,'35'-5'0,"9"-1"0,17-6 0,19 5 0,-16 5 0,11 0 0,-8 0-1095,-12 2 1,2 0 1094,17 0 0,16 0 0,0 0 0,-17 0 0,-21 0 0,-3 0 262,47 0 0,-4 0-262,-17 0 0,-44 0 0,9 0 0,-33 0 0,4 0 1665,2 0-1665,4 0 0,11 5 0,-8-4 0,4 4 0,-3-5 0,-11 0 0,16 0 0,-16 0 0,11 0 0,10-5 0,-4 3 0,30-8 0,7 2 0,0 1 0,23-5 0,-39 11 0,9-10 0,-4 4 0,10 1 0,-8 2 0,1 2 0,15 2 0,20 0 0,-32 0 0,-28 0 0,5 0 0,-33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00:18:49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1 339 24575,'39'-22'0,"17"-5"0,35-1 0,-30 5 0,1 3 0,-6 10 0,5 1-1094,21-9 1,11-3 0,-8 2 1093,-7 4 0,0 1 0,-1-1 0,7 0 0,-7 1 428,0 2 1,-8 1-429,22-3 577,8 5-577,-66 4 0,-11 5 0,-10 0 1699,5-4-1699,-5 3 147,0-3-147,-1 0 0,-2 4 0,2-4 0,-4 4 0,17 0 0,-4 0 0,47 0 0,-24 0 0,26 0 0,0 0 0,-31 0 0,21 0 0,-45 0 0,-1 0 0,-9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00:18:56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24575,'17'-4'0,"5"-1"0,1 0 0,20-5 0,-5 9 0,61-12 0,-37 11 0,25-5 0,-2 7 0,-46 0 0,13 0 0,0 0 0,-9 0 0,25 0 0,-9 0 0,-18 0 0,33 0 0,-26 0 0,13 0 0,1 0 0,1 0 0,-1 0 0,19-1 0,3 2 0,-3 5 0,10-4 0,-25 1 0,-5 0 0,-9-3 0,19 0 0,-2 0 0,-28 0 0,23 0 0,-35 0 0,-9 0 0,14 4 0,-16-2 0,4 2 0,14-4 0,-9 0 0,15 0 0,30 7 0,-19 0 0,10 1 0,3-1 0,12 1 0,-15-1 0,5 0 0,19-1 0,0-1-1110,-24 3 0,5 0 1110,9-2 0,14 0 0,0 0 0,-14-1 0,-12 0 0,0-1-522,21 0 0,11 0 0,-5 0 522,10 2 0,-10-2 0,-29-3 0,3 1 0,28 4 0,13 2 0,-18-2 0,8-4-506,-7 4 1,6-1 505,-8-5 0,-7 0 0,-32 2 0,3 1 0,29-2 0,12-2 0,-9 3 0,-15 5 0,-4-1 0,21-4 0,4-2 0,-22 2 0,2 1 0,-7 0 0,-9 0 0,3 0 0,35-2 0,17-1 0,-14 1 0,-29 2 0,-3 0 0,6-1 0,6 1 0,-3-2 0,13 0 0,-6 0 0,-22 2 0,3 0 0,19-2 0,9-2 0,-10 1 0,-26 3 0,-2 0-321,42-3 1,3 1 320,-26 1 0,-4 1 0,33 2 0,-26-5 0,10 0 0,-13 1 0,8 9 0,3-8 0,6-2 0,-19 2 0,-5 1 1532,32 3-1532,-9-5 0,0-1 0,2 6 0,-29-6 0,4 0 0,8 4 0,0 1 0,-15-4 0,3 0 0,43 3 0,-4 0 0,-9-4 0,-23 0 0,3 0 0,-6 0 0,-2 0 0,-10 0 0,3 0 0,15 0 0,9 0 0,-8 0 0,-14 1 0,-3-2 0,17-1 0,6-1 0,-8 2 0,4 1 0,-7 0 0,-9-3 0,1 0 0,9 2 0,6 0 0,-1-2 431,23-7 0,-8-1-431,-31 6 0,3-1-71,14-1 1,16-1 0,-1-1 0,-14 3 70,-13 1 0,-2 2 0,14-2 0,9 1 0,-1 0 0,-4 2 0,0 0 0,-7 1 0,-7 1 0,2 0 20,25 0 0,11 0 0,-18 0-20,1 0 73,-27 0 0,3 0-73,0 0 0,-3 0 0,18 0 0,10 0 0,0 0 0,-1 0 0,0 0 0,5 0 0,-25 0 0,-2 0 0,0 0 0,3 0 0,24-4 0,-7-1 0,-10 3 344,-11-2 1,-1 0-345,1 4 1479,-23 0-1479,45 0 760,-35 0-760,24 0 191,6 12-191,-33-8 0,40 14 0,-54-13 0,12 2 0,-26-3 0,-10-4 0,3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00:20:23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1410 175 24575,'-44'-45'0,"0"1"0,6 13 0,-19 8 0,-17 1 0,10 13 0,-2 29 0,2-6 0,-7 4 0,-5 14 0,6 2-1256,-13 6 1256,18-13 0,-10 3 0,11-3 0,-10 8 205,23-14 0,4 1-205,4 11 208,21-16-208,-5 24 0,23-25 0,-1 12 638,5 8-638,0-14 0,12 41 0,-5-34 0,10 17 0,11-2 0,-8-3 0,4 3 0,-1 4 0,-2 19 0,-5-13 0,-3 9 0,-4 7 0,-4 8 0,0-6-852,1-11 1,-3 5 851,-2 13 0,-3 17 0,-1-1 0,-3-19 0,-1-24 0,-3-3-351,-3 45 0,-8 0 351,-10-26 0,-3-11 0,-3-2 0,-6 8 0,0-5 0,13-32 0,-7 10 1640,26-31-1640,3-2 765,1-3-765,-4-4 0,-2-1 0,1-2 0,0-1 0,12 11 0,25 44 0,-4-1 0,20 36 0,0 0 0,-12 4 0,0 8-602,7-12 1,-2 0 601,-15-19 0,-2 2 0,2 4 0,7 22 0,3 5 0,-6-15 0,-12-32 0,0 1 0,7 43 0,3 18 0,-5-22 0,-4-16-365,-3 9 0,-1 6 365,1-19 0,-2-3 0,-2-10 0,-1 1 0,5 30 0,-2-4 0,-5-5 0,2-23 0,-1-1 0,-3 26 1157,5-14-1157,-4 5 0,-1 1 0,5-3 0,-4 8 0,-2 2 0,1-4 0,0 11 0,0 1 776,0 2-776,0-21 0,0 6 0,0 6 0,0-2-442,0-28 0,0 2 442,0 22 0,0 10 0,0-12 0,0 15 0,0-26 0,0 3 0,0 14 0,0-5 0,0 4 0,0 0 0,0 2 0,0 14 0,0-23 0,5 22 0,0-47 0,1-15 884,3-3-884,-8-13 0,7 12 0,-7-12 0,7 4 0,-3 9 0,4-11 0,1 24 0,-1-20 0,-3 8 0,1-11 0,-6-4 0,7 8 0,-3-7 0,0 8 0,3 6 0,-6-8 0,8 28 0,-9-22 0,4 17 0,-3 11 0,-4 2 0,-2-1 0,3 6 0,0-4 0,-3-30 0,4-4 0,0-16 0,3 1 0,-2-1 0,2 0 0,-3 0 0,4 5 0,-3 0 0,2 5 0,-8 12 0,-9 27 0,0 30 0,-6-8 0,13-24 0,0-3 0,-4-2 0,3 13 0,-4 16 0,11-25 0,-12 44 0,7-48 0,-1 2 0,3-9 0,4-5 0,-2 32 0,-1 34 0,-1 4 0,1-24 0,0-33 0,-1 0 0,2 33 0,-1 26 0,-1-15 0,-3-52 0,-1-50 0,4-16 0,-5-15 0,8 13 0,-4-1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00:20:34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24575,'17'-4'0,"16"3"0,5-8 0,29 8 0,-2-4 0,16-2 0,1 2-973,-2 3 0,1 2 1,3-1 972,7-2 0,4-2 0,14 1-627,-34 3 1,11 1-1,7 0 1,4 0-1,0 1 1,-4-1-1,-6 0 1,-10 0 626,7 0 0,-11 0 0,0 0 0,9 0 0,-2 0 0,9-1 0,5 1 0,2-1 0,0 1 0,-5 1 0,-7 0-481,21 4 0,-5 2 0,-7 1 0,-6-2 481,-11-1 0,-7-1 0,8 2 0,-1 0 0,10 2 0,3 0 0,-5 0 0,-10 0-221,22 5 0,-8-1 221,-21-7 0,1-2 0,-2 2 0,25 12 0,-7-2 0,7-10 0,-6 3 0,16 3 0,-14-1 0,-34-5 0,-2-1 0,14 0 0,7 0 0,-3 0 0,16 0 0,-7-2 0,-26-1 0,3-2 0,13 1 0,9 0 0,-9 0 0,-15 0 0,-3 0 0,22 0 0,3 0 0,4 0 0,-3 0 0,-20 0 0,5 0 0,11 0 0,14 0 0,1 0 0,-12 0 0,-5 0 0,-1 0 0,19 0 0,12 0 0,-10 0 0,-9 0 0,-7 0 0,-9 0 0,5 0 0,15 3 0,10 2 0,-10-2 0,-19-2 0,-3 1 0,34 6 0,4 0 0,-9-8 0,-8 1 0,9 10 0,-21-9 0,10-3 0,-9 2 0,-20 2 0,-2 0 0,21-3 0,5 0 0,6 0 0,-1 0 0,-15 0 0,5 0 79,12 0 1,11 0-1,-7 0-79,-2-1 0,-3 2 0,-14 1 0,2 0 0,3 1 0,14-3 0,2 0 0,-8 1 0,-6 2 0,4 1 0,0-1 0,18 0 0,6 0 0,-6-1 0,-17 1 0,-2-2 0,-1 1 0,3 0 0,11 1 0,6 1 0,1 0 0,-8 2 0,4 0 0,1 2 0,-3-1 0,-7-2 163,10 1 1,-7-1 0,14 1-164,-23-1 0,12 1 0,9 1 0,4 0 0,-1 0 0,-5-1 0,-10 0 0,-14-1 0,9 0 0,-15-2 0,6 1-2,17 1 1,8 2 0,2-2-1,-8-1 2,3-2 0,-6-3 0,-10 2-5,-15 3 1,0-1 4,21-4 0,11-2 0,-22 0 1053,-16 1-1053,27-10 4646,-35 11-4646,-6-9 3014,-13 9-3014,-6-3 217,-18 4 0,5 0 0,-11 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00:20:36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 8191,'99'2'0,"1"1"0,-1-1 0,0 0 0,1 0 0,-1 0 0,1 1 0,-1-1 0,0 0 0,1 0 0,-1 0 0,1 0 0,-1 1 0,1-1 0,-1 0 0,0 0 0,1 0 0,-1 0 0,1 1 0,-1-1 0,0 0 0,1 0 0,-1 0 0,1 1 0,-1-1 0,1 0 0,-1 0 0,0 0 0,1 0 0,-1 1 0,1-1 0,-1 0 0,0 0 0,1 0 0,-1 0 0,9 1 0,4-1 0,4 1 0,4-1 0,2 1 0,3 0 0,1 0 0,2-1 0,-1 1 0,1 0 0,-1 0 0,-2-1 0,-2 1 0,-2 0 0,-3-1 0,-5 1 0,-3-1 0,-6 0 0,-6 0 0,-5 0 0,-8 0 0,-7-1 0,-8 0 0,-9 0 0,-9 0 0,-10 0 0,-10-1 0,-12 0 5063,-2-1-5063,10-3 2818,-13 0-2818,33 3 1719,-21-7-1719,22 7 6784,48-11-6784,-31 5 0,22-2 0,4 0 0,3 2 0,-29-1 0,8 1-319,3 6 1,7 1 0,-12 0 318,20-6 0,-23 3 0,9 1 0,-7 1 0,-11 0 0,-5 1 0,-5-3 0,3 0 0,47-1 0,-1-1 0,-4-2 0,-35 2 0,-1 0 0,28 0 0,-41 5 0,39-6 0,-58 5 955,14-4-955,-11 5 0,-5 0 0,15 0 0,-15 0 0,10 0 0,16 0 0,-16 0 0,15 0 0,5 0 0,19 0 0,-24 0 0,5 0 0,33 0 0,0 0-563,-37 0 0,1 0 563,24-3 0,11-1 0,-6 1 0,-3 2 0,-4 0 0,9-3 0,7-1 0,6 1 0,8 0 0,-13 0-1269,-28 3 0,4-1 1269,6 0 0,19 0 0,5-1 0,-5 0 0,-16 2 0,-2 0 0,-3 2 0,-2-1 0,8 0 0,3 0 0,-4 0 0,12 0 0,-3 0 0,-6 0-650,-2 0 1,2 0 649,19 0 0,11 0 0,-16 0 0,-33 0 0,-4 0-248,20 0 1,3 0 247,5 0 0,-6 0 0,11 0 418,-1 0 1,-5 0-419,-30 0 2394,18 0-2394,-36 0 382,-14 0 0,-1 0 0,-17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00:35:18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24575,'0'-4'0,"0"1"0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0:11:31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0 276 24575,'12'-3'0,"12"2"0,7-13 0,32 0 0,7-1 0,11-7 0,-4 4 0,8 1-555,12 1 1,-5 4 554,-41 6 0,4 0-294,15-1 0,15-2 0,0 0 0,-16 4 294,-17 3 0,-2 1 0,44-5 0,7 1-258,-14 5 0,-8 0 258,6 0 0,-17-2 0,10 0 0,-13-2 0,1-3 0,-11 4 0,1-3 0,14-11 754,-13 14-754,19-16 733,-23 14 0,0 1-733,20-3 290,-1 2 1,-2 2-291,-3 3 0,30 0 0,-45 0 0,-1 0 0,36 0-350,-25 0 1,10 0 0,-6 0 349,-4 0 0,-2 0 0,25 0 0,3 0 0,2-1 0,-7 2-456,6 4 456,9-4 0,-1-1 0,-15 6 0,-27-6 0,5 0 0,17 0 0,-3 0 0,14 0 0,-11 0 0,12 0 0,-12 0 0,15 0 0,-9 0 0,1 0 0,-25 0 0,-3 0 0,-3 0 0,5 0-152,7 0 1,7 0-1,-7 0 152,-10 0 0,-1 0 0,31 0 0,1 0 0,-25 0 0,-2 0 0,-6 0 0,4 0 0,43 0 0,-2 0 0,-1 0 0,-22 0 0,3 0 0,-14 0 0,-5 0 0,23 0 0,16 0 0,-1 0 0,-17 0 0,-14 0 0,3 0 0,-3 0 0,-7 0 999,3 0-999,21 0 0,-1 0 0,-19 0 234,-10-1 1,3 2-235,-4 2 0,-2 1 0,29-2 0,4 2 0,1 0 0,1-4 0,-21 0 0,1 0 0,32 0 0,-30 0 0,-8 0 0,0 0 491,16 0-491,16 0 0,6 0 0,-30 0 0,-15-1 0,3 2 0,4 2 0,-1 2 0,34-3 0,-1 2 0,-2-1 0,-20-3 0,-8 0 0,3 0 0,29 0 0,-37 0 0,20 0 0,27 0 0,-30 3 0,15 0 0,10 2 0,4-1 0,-2 1 0,-8-1 0,-13-1 0,11 0 0,-12-2 0,11 2 0,9 1 0,1 1 0,0-1 0,-1 0 0,1 1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0:16:46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24575,'100'-1'0,"-1"0"0,0 0 0,0-1 0,0 1 0,0 0 0,0 0 0,0 0 0,1 0 0,-1 0 0,0 0 0,0 0 0,0-1 0,0 1 0,0 0 0,0 0 0,1 0 0,-1 0 0,0 0 0,0 0 0,0-1 0,0 1 0,0 0 0,0 0 0,1 0 0,-1 0 0,0 0 0,0 0 0,0-1 0,0 1 0,7 0 0,3 0 0,4 0 0,3-1 0,3 1 0,1 0 0,1 0 0,1 0 0,0 0 0,-1-1 0,-2 1 0,-2 0 0,-2 0 0,-4 0 0,-3-1 0,-5 1 0,-6 0 0,-5-1 0,-6 1 0,-8 0 0,-8-1 0,-7 1 0,-10-1 0,-9 1 0,-11-1 0,37-6 0,3 3 0,-3 2 0,-21 3 0,27 0 0,-15 0 0,-12 0 0,44 0 0,-47 5 0,41-4 0,-6 11 0,-6-11 0,-9 3 0,0-1 0,5-3 0,13 0 0,-26 0 0,-34 0 0,25 0 0,-39 0 0,7 0 0,-10 0 0,0-3 0,0 2 0,5-2 0,0 3 0,5 0 0,0 0 0,0 0 0,-1 0 0,-6 0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00:13:13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8191,'81'11'0,"0"0"0,-1 0 0,1 1 0,-1-1 0,18 2 0,4 2 0,-13-3 0,-33-8 5063,-34-8-5063,25-2 2818,-31 1-2818,7 1 1719,-16 4-1719,5-4 6784,-4 3-6784,13-7 0,-7 7 0,8-7 0,-5 7 0,0-6 0,-5 6 0,4-3 0,16-1 0,-15 3 0,18-3 0,-23 5 0,1 0 0,-8 0 0,-6 0 0,-6 0 0,0 0 0,-1 0 0,4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00:14:21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0 188 24575,'29'-5'0,"28"-2"0,18-6 0,-22 5 0,5 1 0,1 0 0,7-2-978,25-1 1,14-2 0,-7 1 977,-5 1 0,3-1 0,-13 2 0,11-1 0,-2 1 0,-14 2 160,-11 1 0,-5 2-160,22-5 0,-6 2 0,-5 6 0,-14-6 0,-23 4 0,-24 2 2195,4-3-2195,2 4 417,0 0-417,10 0 0,-5 0 0,0 0 0,0 0 0,-11 0 0,0 0 0,-5 0 0,0 0 0,0 0 0,10 0 0,-3 0 0,13 0 0,-13 0 0,3 3 0,-10-2 0,-3 2 0,0-3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00:15:12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0 104 13431,'94'-8'0,"0"0"0,1-1 0,-1 1 0,0 0 0,0 0 0,0 0 0,9-1 0,9-1 0,-2 1 0,-12 0 0,-19 3 0,-31 3 0,-26 3 4492,14 0-4492,-8 0 1934,-2 0-1934,3 0 1066,31 6-1066,-23-4 1826,15 5 0,1-1-1826,-1-4 0,-2 4 0,5 1 0,8-1 0,-2-2 0,27 5 0,-12-3 0,14 1 0,-16-1 0,0-4 0,-11 3 0,12 1 0,-11 0 0,13 2 0,9 1 0,8 4 0,-56-12 0,16 6 0,-32-3 0,-8-3 0,12 3 0,-12-4 0,14 4 0,9 3 0,-5-2 0,43 1 0,-39-6 0,25 0 0,-10 0 0,-10 0 0,25 0 0,-32 3 0,-3-2 0,-3 3 0,-7-4 0,28 0 0,-23 0 0,16 0 0,4 0 0,-12 0 0,31 0 0,-38 0 0,9 0 0,0 0 0,-10 0 0,39 0 0,-24 0 0,18 0 0,32 0 0,-36 0 0,9 0 0,-1 0 0,-10 0 0,26 0 0,0 0 0,-33 0 0,25 0 0,1 0 0,-33 0 0,55 0 0,-60 0 0,17 0 0,-8 0 0,-16 4 0,20-3 0,-27 2 0,20-3 0,-8 0 0,-1 0 0,9 0 0,-15 0 0,10 5 0,1-4 0,-6 3 0,59 4 0,-40-7 0,36 7 0,-8-8 0,-37 0 0,16 0 0,2 0 0,-13 0 0,35 0 0,-1 0 0,-19 0 0,10 0 0,1 0 0,-5 0 0,32 0 0,-21 0 0,-37 0 0,11 3 0,1 0 0,-9-1 0,19 4 0,16-6 0,-39 0 0,55 0 0,-53 0 0,11 0 0,6 0 0,-24 0 0,31 0 0,-38 0 0,9 0 0,0 0 0,-14 0 0,41 0 0,-34 0 0,22 0 0,0 0 0,-10 0 0,12 4 0,24-2 0,-37 2 0,53-4 0,-63 0 0,19 0 0,-31 0 0,12 0 0,-16 0 0,5 0 0,5 0 0,-9 0 0,25 0 0,-15 0 0,5 0 0,-2 0 0,-10 0 0,4 0 0,-5 0 0,-1 0 0,13 0 0,-14 0 0,9 0 0,-17 0 0,0 0 0,4 0 0,2 0 0,9-4 0,-8 2 0,7-6 0,-3 8 0,0-8 0,16 7 0,-14-3 0,20 4 0,-15-4 0,5 3 0,11-3 0,-14 0 0,15 2 0,-6-7 0,-6 8 0,5-8 0,-11 8 0,-7-3 0,-5 4 0,-5 0 0,-3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00:15:22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1 346 24575,'16'-5'0,"1"-3"0,0 4 0,11-1 0,4-3 0,11 2 0,7-5 0,4 0 0,30-4 0,-8 5 0,15 0 0,-7 1-359,-13 1 1,-2 0 358,-6 3 0,4 1 0,3 1-457,19 0 0,3 0 0,-11 2 457,-26 1 0,2 0 0,18 0 0,17 0 0,0 0 0,-18 0 0,-22 0 0,-3 0 0,15 0 0,7 0 0,-5 0-42,-5 0 1,-3 0 41,1 0 0,0 0 0,10 3 0,-6 1 0,-2-2 0,17 5 665,-25-7-665,-18 0 1414,29 0-1414,-43 0 92,21 0-92,-13 0 0,-8 0 0,18 0 0,-23 0 0,12 0 0,1 0 0,-9 0 0,8 0 0,1 0 0,-4 0 0,16 0 0,-16 0 0,4 0 0,-7 0 0,-4 0 0,16-5 0,-9 4 0,10-8 0,8 7 0,-17-6 0,16 8 0,-24-4 0,4 0 0,0 3 0,-8-3 0,19 4 0,-12-4 0,8 3 0,21-9 0,-26 8 0,39-3 0,-41 5 0,10 0 0,-11 0 0,-7 0 0,19 0 0,-13 0 0,4 0 0,-8 0 0,27-2 0,33-2 0,22-1 0,15-2 0,5 1 0,-4-1 0,-14 2 0,-23 1 0,20-1 0,0 0 0,-19 1 0,23-2 0,15 0 0,4-1 0,-6 1 0,-16 0 0,-25 2 0,-35 3 0,-31 1 0,0 0 0,0 0 0,0-3 0,1 2 0,-1-2 0,0 3 0,0 0 0,1 0 0,3-4 0,2 3 0,-1-3 0,16 4 0,-8 0 0,38-6 0,-17 5 0,11-5 0,15 6 0,-30-4 0,24 3 0,-19-4 0,-9 5 0,15 0 0,-22 0 0,-2 0 0,-13 0 0,-4 0 0,1 0 0,-1 0 0,0 0 0,10 0 0,-7 0 0,22 0 0,-21 0 0,22 0 0,-7-4 0,-1 2 0,31-2 0,-27-1 0,22 4 0,-8-3 0,-11 4 0,53-7 0,-46 5 0,39-5 0,-25 7 0,-12 0 0,32 0 0,-39 0 0,17 0 0,10 0 0,-18 0 0,9 0 0,1 0 0,-1 0 0,35 0 0,-6 0 0,-28 0 0,0 0 0,-2 0 0,-15 0 0,25 0 0,-18 0 0,-17 0 0,22 0 0,-28 0 0,4 0 0,11 0 0,-18 0 0,47 0 0,-35 0 0,22 0 0,0 0 0,-10 0 0,34 0 0,-28 0 0,6 0 0,24 0 0,-37 0 0,31 0 0,-10 0 0,-18 0 0,51 0 0,-56 0 0,16 0 0,-37 0 0,-1 0 0,7 0 0,-10 0 0,4 0 0,0 0 0,-3 0 0,8 0 0,-9 0 0,-2 0 0,-4 0 0,0 0 0,-3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4T00:15:25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 24575,'22'0'0,"8"-4"0,22-4 0,11-4 0,-12 5 0,9 0 0,12 0 0,9 0 0,-3 2-754,12-1 0,-1 1 754,-11 1 0,3 0 0,1 1-555,5 2 0,1 2 0,-5-1 555,7 0 0,3 0 0,-12 0 0,9 0 0,1 0 0,-8 0 0,-10 0 0,-5 0 0,0 0 0,31 0 0,-2 0-145,-8 0 1,-9 0 144,2 0 0,-10 0 0,-3 0 0,-15 0 1005,31 0-1005,1 0 0,-16 0 0,5 0 0,4 0 0,-27 0 0,-2 0 0,4 0 0,4 0 0,29 0 0,-5 0 0,-9 0 0,4 0 0,6 0 0,-15 0 0,-4 0 0,23 0 801,9 0 1,0 0-802,-9 0 0,2 0 0,7 0-329,-8 0 1,-3 0 328,-10 0 0,2 0 0,-1 0 0,5 0 0,-9 0 0,-18 0 0,-1 0 0,44 0 0,3 0 0,-39 1 0,0-2 0,26-3 0,2 0 0,-3 3 0,-5 0-45,-17-3 1,-1 0 44,2 4 0,1 0 0,8 0 0,-2 0 0,27 0-238,-27 0 0,10 0 0,-12 0 238,10 0 236,-13 0 1,1 0-237,20 0 974,-41 0-974,17 0 92,-43 0-92,-3 0 775,5 0-775,28 0 0,-17 0 0,18 0 0,-24 0 0,-12 0 0,-3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B23112-5F72-DA4F-8BF2-9815A3517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B4F08C3-2914-974D-AD36-42C06C1D3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4C7914-216C-004E-A9AC-F5B847B6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5237-B169-8944-ACBA-327FF86A5EAA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347C02-453C-A04D-8104-A1E3DA079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EB5851-26FD-4C4D-B6F8-AA717175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945E-9233-4E4F-A507-B6C7368423B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557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2D5827-D69F-AB46-B990-729F84D2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D9FF92-D2D8-0748-B753-7F95E5B92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EF39E9-FA0F-2943-8F2B-4801DE066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5237-B169-8944-ACBA-327FF86A5EAA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A8D51C-8215-E147-B883-913E10FB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B86C0A-FFAE-1C41-B074-953E5EE7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945E-9233-4E4F-A507-B6C7368423B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596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8617DDC-D6CF-5E4B-85D2-1A4D41F5B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F391B4-7734-AE43-BB5F-07CD48D7F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9EC590-13EC-A04A-98A6-47AA36D53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5237-B169-8944-ACBA-327FF86A5EAA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4E95E8-B4E5-EE4D-9D69-58795B43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60BD35-8988-4F4C-B79D-27DB799A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945E-9233-4E4F-A507-B6C7368423B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197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DFF888-6665-D646-A85E-11132ACB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4FCFF9-3E52-8C49-8CA6-0B266D33A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733F16-DC1E-0544-9C64-611B66ECC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5237-B169-8944-ACBA-327FF86A5EAA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ACDE8D-F642-BB45-A234-C591542B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E07215-D5BA-4444-9EC8-4D8FB6AB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945E-9233-4E4F-A507-B6C7368423B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739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05563F-7005-2149-B5A2-8B17B7CCB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13C5A4-F974-5B4C-B289-DD5DDE3A0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314950-74A0-374C-97FB-4765A6551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5237-B169-8944-ACBA-327FF86A5EAA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CEFA15-BDCB-8B4C-B5D5-75623AC39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2ADFA1-A3E7-4C49-B7DD-AAE005FA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945E-9233-4E4F-A507-B6C7368423B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419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7B496F-B15C-B143-AF78-8D23E492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33E795-D040-A846-B1DD-612FE1160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7125F8-69D0-644A-B4DB-89CDE168F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11B2BF-053C-1F49-8345-AB82E4C50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5237-B169-8944-ACBA-327FF86A5EAA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5670C2-4713-1B4D-8BC3-22D6E784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969C76-4F34-C04A-A8B8-74B2F3D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945E-9233-4E4F-A507-B6C7368423B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540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BC05B-33BC-4943-8045-71D09B86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7F9C39-8CEE-BE48-AA43-BFB521A1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A30796-6584-1E42-BD6C-8949AC1CB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C99832D-D2A3-8143-9FAB-3EFDFB3A2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D47DDA9-1915-C04F-97C1-EA2CF3A91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D57C12C-07CF-E34B-8C17-0DC6BAC5A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5237-B169-8944-ACBA-327FF86A5EAA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C902D30-3EC0-8B4F-A5C2-BF014786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7256C86-05FE-C744-A742-2F6D28E9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945E-9233-4E4F-A507-B6C7368423B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7697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E85845-9125-D546-AA5B-B6D4A7A07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DBC1B9-9B8D-5B46-BD98-DB0C8D3B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5237-B169-8944-ACBA-327FF86A5EAA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046D671-5148-044D-9741-6618D22F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14A932-0F3D-9340-A6DB-BADAC932B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945E-9233-4E4F-A507-B6C7368423B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494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1B07C26-882A-5542-9DFC-01C64739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5237-B169-8944-ACBA-327FF86A5EAA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72C2FA0-C613-0246-BFA2-6727BDB9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636E13-EC11-EA42-9B43-007F4ED8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945E-9233-4E4F-A507-B6C7368423B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900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EB5150-2E97-E04F-B230-3B9D6C09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438B1E-F3EA-BF49-877B-652A9360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728B9F-5E42-7648-B99E-D9892441C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D2CA91-5105-1B4E-8835-C6B7D7E0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5237-B169-8944-ACBA-327FF86A5EAA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F7EA61-C146-B64D-AFE6-5288230F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B293F5-986F-6E46-9C7C-F7157520E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945E-9233-4E4F-A507-B6C7368423B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042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3F92B7-B109-3848-B253-44D485C2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E971ADB-FB82-1545-A232-82B68B6A0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DC2984-AE75-0644-A7C0-3635B8604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6D94E5-CF98-324A-8DD5-7609F961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5237-B169-8944-ACBA-327FF86A5EAA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A0C6F3-E3D4-F144-A607-74C3788B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7BD3A0-EDB0-6A4D-99EF-07AAF6DD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945E-9233-4E4F-A507-B6C7368423B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945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A51C0E1-F1D5-894A-AFF9-085353CE6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51428C-4846-2343-9195-514C0FB80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BD5EEE-130D-8A4C-BBF6-4229FD33D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15237-B169-8944-ACBA-327FF86A5EAA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8224C1-96BF-A142-8276-E51629089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F6515E-F1AE-7344-B101-B05AADA31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1945E-9233-4E4F-A507-B6C7368423B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372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0" Type="http://schemas.openxmlformats.org/officeDocument/2006/relationships/image" Target="../media/image95.png"/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nblogs.com/chengxiao/p/6129630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8.png"/><Relationship Id="rId3" Type="http://schemas.openxmlformats.org/officeDocument/2006/relationships/customXml" Target="../ink/ink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customXml" Target="../ink/ink11.xml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1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135.png"/><Relationship Id="rId4" Type="http://schemas.openxmlformats.org/officeDocument/2006/relationships/image" Target="../media/image132.png"/><Relationship Id="rId9" Type="http://schemas.openxmlformats.org/officeDocument/2006/relationships/customXml" Target="../ink/ink9.xml"/><Relationship Id="rId14" Type="http://schemas.openxmlformats.org/officeDocument/2006/relationships/image" Target="../media/image1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144.png"/><Relationship Id="rId18" Type="http://schemas.openxmlformats.org/officeDocument/2006/relationships/customXml" Target="../ink/ink21.xml"/><Relationship Id="rId26" Type="http://schemas.openxmlformats.org/officeDocument/2006/relationships/customXml" Target="../ink/ink25.xml"/><Relationship Id="rId3" Type="http://schemas.openxmlformats.org/officeDocument/2006/relationships/image" Target="../media/image139.png"/><Relationship Id="rId21" Type="http://schemas.openxmlformats.org/officeDocument/2006/relationships/image" Target="../media/image148.png"/><Relationship Id="rId7" Type="http://schemas.openxmlformats.org/officeDocument/2006/relationships/image" Target="../media/image141.png"/><Relationship Id="rId12" Type="http://schemas.openxmlformats.org/officeDocument/2006/relationships/customXml" Target="../ink/ink18.xml"/><Relationship Id="rId17" Type="http://schemas.openxmlformats.org/officeDocument/2006/relationships/image" Target="../media/image146.png"/><Relationship Id="rId25" Type="http://schemas.openxmlformats.org/officeDocument/2006/relationships/image" Target="../media/image150.png"/><Relationship Id="rId2" Type="http://schemas.openxmlformats.org/officeDocument/2006/relationships/customXml" Target="../ink/ink13.xml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143.png"/><Relationship Id="rId24" Type="http://schemas.openxmlformats.org/officeDocument/2006/relationships/customXml" Target="../ink/ink24.xml"/><Relationship Id="rId5" Type="http://schemas.openxmlformats.org/officeDocument/2006/relationships/image" Target="../media/image140.png"/><Relationship Id="rId15" Type="http://schemas.openxmlformats.org/officeDocument/2006/relationships/image" Target="../media/image145.png"/><Relationship Id="rId23" Type="http://schemas.openxmlformats.org/officeDocument/2006/relationships/image" Target="../media/image149.png"/><Relationship Id="rId10" Type="http://schemas.openxmlformats.org/officeDocument/2006/relationships/customXml" Target="../ink/ink17.xml"/><Relationship Id="rId19" Type="http://schemas.openxmlformats.org/officeDocument/2006/relationships/image" Target="../media/image147.png"/><Relationship Id="rId4" Type="http://schemas.openxmlformats.org/officeDocument/2006/relationships/customXml" Target="../ink/ink14.xml"/><Relationship Id="rId9" Type="http://schemas.openxmlformats.org/officeDocument/2006/relationships/image" Target="../media/image142.png"/><Relationship Id="rId14" Type="http://schemas.openxmlformats.org/officeDocument/2006/relationships/customXml" Target="../ink/ink19.xml"/><Relationship Id="rId22" Type="http://schemas.openxmlformats.org/officeDocument/2006/relationships/customXml" Target="../ink/ink23.xml"/><Relationship Id="rId27" Type="http://schemas.openxmlformats.org/officeDocument/2006/relationships/image" Target="../media/image1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0D6E5C-DC5F-624B-A523-394C448B9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095" y="1529867"/>
            <a:ext cx="9144000" cy="1113941"/>
          </a:xfrm>
        </p:spPr>
        <p:txBody>
          <a:bodyPr/>
          <a:lstStyle/>
          <a:p>
            <a:r>
              <a:rPr kumimoji="1" lang="zh-CN" altLang="en-US" dirty="0"/>
              <a:t>排序算法</a:t>
            </a:r>
          </a:p>
        </p:txBody>
      </p:sp>
    </p:spTree>
    <p:extLst>
      <p:ext uri="{BB962C8B-B14F-4D97-AF65-F5344CB8AC3E}">
        <p14:creationId xmlns:p14="http://schemas.microsoft.com/office/powerpoint/2010/main" val="1308035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9D93673-3F4E-4245-A4E7-38B0006D8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>
                <a:solidFill>
                  <a:srgbClr val="99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希尔插入排序——步骤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710DBED-30CC-154D-B504-CB015BCC3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（1）首先选取一个整数</a:t>
            </a:r>
            <a:r>
              <a:rPr lang="zh-CN" altLang="en-US" sz="2400" b="1" i="1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d</a:t>
            </a:r>
            <a:r>
              <a:rPr lang="zh-CN" altLang="en-US" sz="2400" b="1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1&lt;</a:t>
            </a:r>
            <a:r>
              <a:rPr lang="zh-CN" altLang="en-US" sz="2400" b="1" i="1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n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zh-CN" altLang="en-US" sz="2400" b="1" i="1">
                <a:latin typeface="楷体_GB2312" pitchFamily="1" charset="-122"/>
                <a:ea typeface="楷体_GB2312" pitchFamily="1" charset="-122"/>
              </a:rPr>
              <a:t>n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为待排序数据的个数），作为两个数据之间的</a:t>
            </a:r>
            <a:r>
              <a:rPr lang="zh-CN" altLang="en-US" sz="2400" b="1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距离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，这样把全部数据分成</a:t>
            </a:r>
            <a:r>
              <a:rPr lang="zh-CN" altLang="en-US" sz="2400" b="1" i="1">
                <a:latin typeface="楷体_GB2312" pitchFamily="1" charset="-122"/>
                <a:ea typeface="楷体_GB2312" pitchFamily="1" charset="-122"/>
              </a:rPr>
              <a:t>d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1个组，凡是距离为</a:t>
            </a:r>
            <a:r>
              <a:rPr lang="zh-CN" altLang="en-US" sz="2400" b="1" i="1">
                <a:latin typeface="楷体_GB2312" pitchFamily="1" charset="-122"/>
                <a:ea typeface="楷体_GB2312" pitchFamily="1" charset="-122"/>
              </a:rPr>
              <a:t>d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1的数据放在一个组里，在各组内进行内部排序，直到各组排好序为止。</a:t>
            </a:r>
          </a:p>
          <a:p>
            <a:pPr>
              <a:lnSpc>
                <a:spcPct val="11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（2）从上述的结果序列出发，再选择</a:t>
            </a:r>
            <a:r>
              <a:rPr lang="zh-CN" altLang="en-US" sz="2400" b="1" i="1">
                <a:latin typeface="楷体_GB2312" pitchFamily="1" charset="-122"/>
                <a:ea typeface="楷体_GB2312" pitchFamily="1" charset="-122"/>
              </a:rPr>
              <a:t>d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2&lt;</a:t>
            </a:r>
            <a:r>
              <a:rPr lang="zh-CN" altLang="en-US" sz="2400" b="1" i="1">
                <a:latin typeface="楷体_GB2312" pitchFamily="1" charset="-122"/>
                <a:ea typeface="楷体_GB2312" pitchFamily="1" charset="-122"/>
              </a:rPr>
              <a:t>d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1，重复上面的分组与排序工作。</a:t>
            </a:r>
          </a:p>
          <a:p>
            <a:pPr>
              <a:lnSpc>
                <a:spcPct val="11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（3）依次取</a:t>
            </a:r>
            <a:r>
              <a:rPr lang="zh-CN" altLang="en-US" sz="2400" b="1" i="1">
                <a:latin typeface="楷体_GB2312" pitchFamily="1" charset="-122"/>
                <a:ea typeface="楷体_GB2312" pitchFamily="1" charset="-122"/>
              </a:rPr>
              <a:t>di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+1&lt;</a:t>
            </a:r>
            <a:r>
              <a:rPr lang="zh-CN" altLang="en-US" sz="2400" b="1" i="1">
                <a:latin typeface="楷体_GB2312" pitchFamily="1" charset="-122"/>
                <a:ea typeface="楷体_GB2312" pitchFamily="1" charset="-122"/>
              </a:rPr>
              <a:t>di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，直到</a:t>
            </a:r>
            <a:r>
              <a:rPr lang="zh-CN" altLang="en-US" sz="2400" b="1" i="1">
                <a:latin typeface="楷体_GB2312" pitchFamily="1" charset="-122"/>
                <a:ea typeface="楷体_GB2312" pitchFamily="1" charset="-122"/>
              </a:rPr>
              <a:t>dm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=1（设一共需要</a:t>
            </a:r>
            <a:r>
              <a:rPr lang="zh-CN" altLang="en-US" sz="2400" b="1" i="1">
                <a:latin typeface="楷体_GB2312" pitchFamily="1" charset="-122"/>
                <a:ea typeface="楷体_GB2312" pitchFamily="1" charset="-122"/>
              </a:rPr>
              <a:t>m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次分组），即所有数据放在一组中排序为止。此时，全部数据便按次序排好了。</a:t>
            </a:r>
          </a:p>
          <a:p>
            <a:pPr>
              <a:lnSpc>
                <a:spcPct val="110000"/>
              </a:lnSpc>
              <a:spcBef>
                <a:spcPct val="40000"/>
              </a:spcBef>
              <a:buFont typeface="Wingdings" pitchFamily="2" charset="2"/>
              <a:buNone/>
            </a:pPr>
            <a:endParaRPr lang="zh-CN" altLang="en-US" sz="240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52A2836E-7442-034C-847C-73B5A44BD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692150"/>
            <a:ext cx="820896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itchFamily="1" charset="-122"/>
              </a:rPr>
              <a:t>设待排序共有10个记录，其关键字分别为47, 33, 61, 82, 71, 11, 25, 47</a:t>
            </a:r>
            <a:r>
              <a:rPr lang="zh-CN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itchFamily="1" charset="-122"/>
                <a:sym typeface="Symbol" pitchFamily="2" charset="2"/>
              </a:rPr>
              <a:t></a:t>
            </a:r>
            <a:r>
              <a:rPr lang="zh-CN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itchFamily="1" charset="-122"/>
              </a:rPr>
              <a:t>, 57, 02，增量序列取值依次为5, 3, 1。</a:t>
            </a:r>
            <a:r>
              <a:rPr lang="zh-CN" altLang="zh-CN" sz="2400" b="1">
                <a:latin typeface="Times New Roman" panose="02020603050405020304" pitchFamily="18" charset="0"/>
                <a:ea typeface="楷体_GB2312" pitchFamily="1" charset="-122"/>
              </a:rPr>
              <a:t>        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A8622F73-81FB-614D-A63E-5470E2FD6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260351"/>
            <a:ext cx="7777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2800" b="1">
                <a:solidFill>
                  <a:srgbClr val="990000"/>
                </a:solidFill>
              </a:rPr>
              <a:t>希尔插入排序</a:t>
            </a:r>
            <a:r>
              <a:rPr lang="zh-CN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——</a:t>
            </a:r>
            <a:r>
              <a:rPr lang="zh-CN" altLang="zh-CN" sz="2800" b="1">
                <a:solidFill>
                  <a:srgbClr val="990000"/>
                </a:solidFill>
              </a:rPr>
              <a:t>过程 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4632BF19-F85C-9848-8BCF-2D86BDC6D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844676"/>
            <a:ext cx="83534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墨迹 60">
                <a:extLst>
                  <a:ext uri="{FF2B5EF4-FFF2-40B4-BE49-F238E27FC236}">
                    <a16:creationId xmlns:a16="http://schemas.microsoft.com/office/drawing/2014/main" id="{2448CA0F-4F61-884F-BBC2-53FCED87F407}"/>
                  </a:ext>
                </a:extLst>
              </p14:cNvPr>
              <p14:cNvContentPartPr/>
              <p14:nvPr/>
            </p14:nvContentPartPr>
            <p14:xfrm>
              <a:off x="1808050" y="659060"/>
              <a:ext cx="2461320" cy="29880"/>
            </p14:xfrm>
          </p:contentPart>
        </mc:Choice>
        <mc:Fallback xmlns="">
          <p:pic>
            <p:nvPicPr>
              <p:cNvPr id="61" name="墨迹 60">
                <a:extLst>
                  <a:ext uri="{FF2B5EF4-FFF2-40B4-BE49-F238E27FC236}">
                    <a16:creationId xmlns:a16="http://schemas.microsoft.com/office/drawing/2014/main" id="{2448CA0F-4F61-884F-BBC2-53FCED87F40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799050" y="650060"/>
                <a:ext cx="2478960" cy="4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899859-77A7-4C44-A1E1-625EA228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147" y="0"/>
            <a:ext cx="5045765" cy="728179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选择排序（</a:t>
            </a:r>
            <a:r>
              <a:rPr lang="en" altLang="zh-CN" sz="3200" b="1" dirty="0"/>
              <a:t>Selection Sort</a:t>
            </a:r>
            <a:r>
              <a:rPr lang="zh-CN" altLang="en" sz="3200" b="1" dirty="0"/>
              <a:t>）</a:t>
            </a:r>
            <a:endParaRPr kumimoji="1" lang="zh-CN" altLang="en-US" sz="32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28F70FF-B851-AF4E-80CE-04EC65003449}"/>
              </a:ext>
            </a:extLst>
          </p:cNvPr>
          <p:cNvSpPr txBox="1"/>
          <p:nvPr/>
        </p:nvSpPr>
        <p:spPr>
          <a:xfrm>
            <a:off x="703193" y="834095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算法描述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C8BC361-F0EA-0A40-BC97-D535DDFF7654}"/>
              </a:ext>
            </a:extLst>
          </p:cNvPr>
          <p:cNvSpPr txBox="1"/>
          <p:nvPr/>
        </p:nvSpPr>
        <p:spPr>
          <a:xfrm>
            <a:off x="653497" y="1263209"/>
            <a:ext cx="101900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初始状态：无序区为R[1..n]，有序区为空；</a:t>
            </a:r>
          </a:p>
          <a:p>
            <a:r>
              <a:rPr lang="zh-CN" altLang="en-US" dirty="0"/>
              <a:t>第i趟排序(i=1,2,3…n-1)开始时，当前有序区和无序区分别为R[1..i-1]和R(i..n）。该趟排序从当前无序区中-选出关键字最小的记录 R[k]，将它与无序区的第1个记录R交换，使R[1..i]和R[i+1..n)分别变为记录个数增加1个的新有序区和记录个数减少1个的新无序区；</a:t>
            </a:r>
          </a:p>
          <a:p>
            <a:r>
              <a:rPr lang="zh-CN" altLang="en-US" dirty="0"/>
              <a:t>n-1趟结束，数组有序化了。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3A16A64-EC27-EB4C-AEC6-FEA921EAFAE3}"/>
              </a:ext>
            </a:extLst>
          </p:cNvPr>
          <p:cNvSpPr txBox="1"/>
          <p:nvPr/>
        </p:nvSpPr>
        <p:spPr>
          <a:xfrm>
            <a:off x="623679" y="2774819"/>
            <a:ext cx="9742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dirty="0"/>
              <a:t>动图演示</a:t>
            </a:r>
          </a:p>
          <a:p>
            <a:pPr algn="l"/>
            <a:r>
              <a:rPr lang="zh-CN" altLang="en-US" dirty="0"/>
              <a:t>黄色表示已排序部分，蓝色表示未排序部分，红色表示从未排序中选择的最小值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13BBC4E-6C6C-2C40-B960-6870CB81C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6" y="3523974"/>
            <a:ext cx="102997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134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0817DE-85E6-1B47-AF6D-B300B96E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43739" cy="1325563"/>
          </a:xfrm>
        </p:spPr>
        <p:txBody>
          <a:bodyPr/>
          <a:lstStyle/>
          <a:p>
            <a:r>
              <a:rPr kumimoji="1" lang="zh-CN" altLang="en-US" dirty="0"/>
              <a:t>选择排序代码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0332B9C-AE50-F447-93F9-D8509A847434}"/>
              </a:ext>
            </a:extLst>
          </p:cNvPr>
          <p:cNvSpPr txBox="1"/>
          <p:nvPr/>
        </p:nvSpPr>
        <p:spPr>
          <a:xfrm>
            <a:off x="4996898" y="252877"/>
            <a:ext cx="609765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#include &lt;iostream&gt;</a:t>
            </a:r>
          </a:p>
          <a:p>
            <a:r>
              <a:rPr lang="zh-CN" altLang="en-US" dirty="0"/>
              <a:t>using namespace std;</a:t>
            </a:r>
          </a:p>
          <a:p>
            <a:r>
              <a:rPr lang="en-US" altLang="zh-CN" dirty="0" err="1"/>
              <a:t>i</a:t>
            </a:r>
            <a:r>
              <a:rPr lang="zh-CN" altLang="en-US" dirty="0"/>
              <a:t>nt  </a:t>
            </a:r>
            <a:r>
              <a:rPr lang="en-US" altLang="zh-CN" dirty="0"/>
              <a:t>a[</a:t>
            </a:r>
            <a:r>
              <a:rPr lang="zh-CN" altLang="en-US" dirty="0"/>
              <a:t>1000</a:t>
            </a:r>
            <a:r>
              <a:rPr lang="en-US" altLang="zh-CN" dirty="0"/>
              <a:t>]</a:t>
            </a:r>
            <a:r>
              <a:rPr lang="zh-CN" altLang="en-US" dirty="0"/>
              <a:t>;</a:t>
            </a:r>
          </a:p>
          <a:p>
            <a:r>
              <a:rPr lang="zh-CN" altLang="en-US" dirty="0"/>
              <a:t>int main (){</a:t>
            </a:r>
          </a:p>
          <a:p>
            <a:r>
              <a:rPr lang="zh-CN" altLang="en-US" dirty="0"/>
              <a:t>  int i = 0, n,;   </a:t>
            </a:r>
          </a:p>
          <a:p>
            <a:r>
              <a:rPr lang="zh-CN" altLang="en-US" dirty="0"/>
              <a:t>  cin &gt;&gt; n;</a:t>
            </a:r>
          </a:p>
          <a:p>
            <a:r>
              <a:rPr lang="zh-CN" altLang="en-US" dirty="0"/>
              <a:t>  do {</a:t>
            </a:r>
          </a:p>
          <a:p>
            <a:r>
              <a:rPr lang="zh-CN" altLang="en-US" dirty="0"/>
              <a:t>      cin &gt;&gt; a[i];</a:t>
            </a:r>
          </a:p>
          <a:p>
            <a:r>
              <a:rPr lang="zh-CN" altLang="en-US" dirty="0"/>
              <a:t>      i++;</a:t>
            </a:r>
          </a:p>
          <a:p>
            <a:r>
              <a:rPr lang="zh-CN" altLang="en-US" dirty="0"/>
              <a:t>    }</a:t>
            </a:r>
          </a:p>
          <a:p>
            <a:r>
              <a:rPr lang="zh-CN" altLang="en-US" dirty="0"/>
              <a:t>  while (i &lt; n);    </a:t>
            </a:r>
          </a:p>
          <a:p>
            <a:r>
              <a:rPr lang="zh-CN" altLang="en-US" dirty="0"/>
              <a:t>  for (int k = 0; k &lt; n - 1; ++k){</a:t>
            </a:r>
          </a:p>
          <a:p>
            <a:r>
              <a:rPr lang="zh-CN" altLang="en-US" dirty="0"/>
              <a:t>      for (int j = k; j &lt; n - 1; ++j){</a:t>
            </a:r>
          </a:p>
          <a:p>
            <a:r>
              <a:rPr lang="zh-CN" altLang="en-US" dirty="0"/>
              <a:t>	  if (a[k] &gt; a[j + 1]){</a:t>
            </a:r>
          </a:p>
          <a:p>
            <a:r>
              <a:rPr lang="zh-CN" altLang="en-US" dirty="0"/>
              <a:t>	      </a:t>
            </a:r>
            <a:r>
              <a:rPr lang="en-US" altLang="zh-CN" dirty="0"/>
              <a:t>swap(a[k],a[j+1]);</a:t>
            </a:r>
          </a:p>
          <a:p>
            <a:r>
              <a:rPr lang="zh-CN" altLang="en-US" dirty="0"/>
              <a:t>	    }</a:t>
            </a:r>
          </a:p>
          <a:p>
            <a:r>
              <a:rPr lang="zh-CN" altLang="en-US" dirty="0"/>
              <a:t>	}</a:t>
            </a:r>
          </a:p>
          <a:p>
            <a:r>
              <a:rPr lang="zh-CN" altLang="en-US" dirty="0"/>
              <a:t>    }</a:t>
            </a:r>
          </a:p>
          <a:p>
            <a:r>
              <a:rPr lang="zh-CN" altLang="en-US" dirty="0"/>
              <a:t>  for (int l = 0; l &lt; n; ++l)</a:t>
            </a:r>
          </a:p>
          <a:p>
            <a:r>
              <a:rPr lang="zh-CN" altLang="en-US" dirty="0"/>
              <a:t>    {</a:t>
            </a:r>
          </a:p>
          <a:p>
            <a:r>
              <a:rPr lang="zh-CN" altLang="en-US" dirty="0"/>
              <a:t>      cout &lt;&lt; a[l] &lt;&lt;' ';</a:t>
            </a:r>
          </a:p>
          <a:p>
            <a:r>
              <a:rPr lang="zh-CN" altLang="en-US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349607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57C65-CE18-3934-3877-E434D0CE0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29" y="109832"/>
            <a:ext cx="10515600" cy="1325563"/>
          </a:xfrm>
        </p:spPr>
        <p:txBody>
          <a:bodyPr/>
          <a:lstStyle/>
          <a:p>
            <a:r>
              <a:rPr kumimoji="1" lang="zh-CN" altLang="en-US" dirty="0"/>
              <a:t>选择排序不稳定性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A332B6-9B1B-954C-3703-4FD965A7C5FF}"/>
              </a:ext>
            </a:extLst>
          </p:cNvPr>
          <p:cNvSpPr txBox="1"/>
          <p:nvPr/>
        </p:nvSpPr>
        <p:spPr>
          <a:xfrm>
            <a:off x="1620456" y="1886673"/>
            <a:ext cx="191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6</a:t>
            </a:r>
            <a:r>
              <a:rPr kumimoji="1" lang="zh-CN" altLang="en-US" sz="2800" dirty="0"/>
              <a:t>  </a:t>
            </a:r>
            <a:r>
              <a:rPr kumimoji="1" lang="en-US" altLang="zh-CN" sz="2800" dirty="0">
                <a:solidFill>
                  <a:srgbClr val="FF0000"/>
                </a:solidFill>
              </a:rPr>
              <a:t>5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7</a:t>
            </a:r>
            <a:r>
              <a:rPr kumimoji="1" lang="zh-CN" altLang="en-US" sz="2800" dirty="0"/>
              <a:t>  </a:t>
            </a:r>
            <a:r>
              <a:rPr kumimoji="1" lang="en-US" altLang="zh-CN" sz="2800" dirty="0">
                <a:solidFill>
                  <a:srgbClr val="0070C0"/>
                </a:solidFill>
              </a:rPr>
              <a:t>5</a:t>
            </a:r>
            <a:r>
              <a:rPr kumimoji="1" lang="zh-CN" altLang="en-US" sz="2800" dirty="0"/>
              <a:t>  </a:t>
            </a:r>
            <a:r>
              <a:rPr kumimoji="1" lang="en-US" altLang="zh-CN" sz="2800" dirty="0"/>
              <a:t>2</a:t>
            </a:r>
            <a:r>
              <a:rPr kumimoji="1" lang="zh-CN" altLang="en-US" sz="2800" dirty="0"/>
              <a:t>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118E4F0-632F-D64A-BD35-6FC52E1B945A}"/>
              </a:ext>
            </a:extLst>
          </p:cNvPr>
          <p:cNvSpPr txBox="1"/>
          <p:nvPr/>
        </p:nvSpPr>
        <p:spPr>
          <a:xfrm>
            <a:off x="1620456" y="2489086"/>
            <a:ext cx="191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</a:rPr>
              <a:t>5 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6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7</a:t>
            </a:r>
            <a:r>
              <a:rPr kumimoji="1" lang="zh-CN" altLang="en-US" sz="2800" dirty="0"/>
              <a:t>  </a:t>
            </a:r>
            <a:r>
              <a:rPr kumimoji="1" lang="en-US" altLang="zh-CN" sz="2800" dirty="0">
                <a:solidFill>
                  <a:srgbClr val="0070C0"/>
                </a:solidFill>
              </a:rPr>
              <a:t>5</a:t>
            </a:r>
            <a:r>
              <a:rPr kumimoji="1" lang="zh-CN" altLang="en-US" sz="2800" dirty="0"/>
              <a:t>  </a:t>
            </a:r>
            <a:r>
              <a:rPr kumimoji="1" lang="en-US" altLang="zh-CN" sz="2800" dirty="0"/>
              <a:t>2</a:t>
            </a:r>
            <a:r>
              <a:rPr kumimoji="1" lang="zh-CN" altLang="en-US" sz="2800" dirty="0"/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629C1C9-1250-32AA-A4D9-C4DDC7AF6AEE}"/>
              </a:ext>
            </a:extLst>
          </p:cNvPr>
          <p:cNvSpPr txBox="1"/>
          <p:nvPr/>
        </p:nvSpPr>
        <p:spPr>
          <a:xfrm>
            <a:off x="1620456" y="2967336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2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 6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7</a:t>
            </a:r>
            <a:r>
              <a:rPr kumimoji="1" lang="zh-CN" altLang="en-US" sz="2800" dirty="0"/>
              <a:t>  </a:t>
            </a:r>
            <a:r>
              <a:rPr kumimoji="1" lang="en-US" altLang="zh-CN" sz="2800" dirty="0">
                <a:solidFill>
                  <a:srgbClr val="0070C0"/>
                </a:solidFill>
              </a:rPr>
              <a:t>5</a:t>
            </a:r>
            <a:r>
              <a:rPr kumimoji="1" lang="zh-CN" altLang="en-US" sz="2800" dirty="0"/>
              <a:t> </a:t>
            </a:r>
            <a:r>
              <a:rPr kumimoji="1" lang="en-US" altLang="zh-CN" sz="2800" dirty="0">
                <a:solidFill>
                  <a:srgbClr val="FF0000"/>
                </a:solidFill>
              </a:rPr>
              <a:t> 5</a:t>
            </a:r>
            <a:endParaRPr kumimoji="1" lang="zh-CN" altLang="en-US" sz="28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2EFB294-BDE9-9BD5-C3FF-7F8AFA65974E}"/>
              </a:ext>
            </a:extLst>
          </p:cNvPr>
          <p:cNvSpPr txBox="1"/>
          <p:nvPr/>
        </p:nvSpPr>
        <p:spPr>
          <a:xfrm>
            <a:off x="1620455" y="3521333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2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 </a:t>
            </a:r>
            <a:r>
              <a:rPr kumimoji="1" lang="en-US" altLang="zh-CN" sz="2800" dirty="0">
                <a:solidFill>
                  <a:srgbClr val="0070C0"/>
                </a:solidFill>
              </a:rPr>
              <a:t>5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7 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6</a:t>
            </a:r>
            <a:r>
              <a:rPr kumimoji="1" lang="en-US" altLang="zh-CN" sz="2800" dirty="0">
                <a:solidFill>
                  <a:srgbClr val="FF0000"/>
                </a:solidFill>
              </a:rPr>
              <a:t> </a:t>
            </a:r>
            <a:r>
              <a:rPr kumimoji="1" lang="zh-CN" altLang="en-US" sz="2800" dirty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</a:rPr>
              <a:t>5</a:t>
            </a:r>
            <a:endParaRPr kumimoji="1" lang="zh-CN" altLang="en-US" sz="28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999D802-AAA3-760F-9E93-A638B4DFB844}"/>
              </a:ext>
            </a:extLst>
          </p:cNvPr>
          <p:cNvSpPr txBox="1"/>
          <p:nvPr/>
        </p:nvSpPr>
        <p:spPr>
          <a:xfrm>
            <a:off x="1557938" y="3994325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2 </a:t>
            </a:r>
            <a:r>
              <a:rPr kumimoji="1" lang="zh-CN" altLang="en-US" sz="2800" dirty="0"/>
              <a:t> </a:t>
            </a:r>
            <a:r>
              <a:rPr kumimoji="1" lang="en-US" altLang="zh-CN" sz="2800" dirty="0">
                <a:solidFill>
                  <a:srgbClr val="0070C0"/>
                </a:solidFill>
              </a:rPr>
              <a:t>5 </a:t>
            </a:r>
            <a:r>
              <a:rPr kumimoji="1" lang="zh-CN" altLang="en-US" sz="2800" dirty="0">
                <a:solidFill>
                  <a:srgbClr val="0070C0"/>
                </a:solidFill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</a:rPr>
              <a:t>5 </a:t>
            </a:r>
            <a:r>
              <a:rPr kumimoji="1" lang="zh-CN" altLang="en-US" sz="2800" dirty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/>
              <a:t>7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 6</a:t>
            </a:r>
            <a:r>
              <a:rPr kumimoji="1" lang="zh-CN" altLang="en-US" sz="2800" dirty="0"/>
              <a:t>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F351400-622F-D4BF-030C-A1960C083E58}"/>
              </a:ext>
            </a:extLst>
          </p:cNvPr>
          <p:cNvSpPr txBox="1"/>
          <p:nvPr/>
        </p:nvSpPr>
        <p:spPr>
          <a:xfrm>
            <a:off x="1557939" y="4467317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2 </a:t>
            </a:r>
            <a:r>
              <a:rPr kumimoji="1" lang="zh-CN" altLang="en-US" sz="2800" dirty="0"/>
              <a:t> </a:t>
            </a:r>
            <a:r>
              <a:rPr kumimoji="1" lang="en-US" altLang="zh-CN" sz="2800" dirty="0">
                <a:solidFill>
                  <a:srgbClr val="0070C0"/>
                </a:solidFill>
              </a:rPr>
              <a:t>5</a:t>
            </a:r>
            <a:r>
              <a:rPr kumimoji="1" lang="zh-CN" altLang="en-US" sz="2800" dirty="0">
                <a:solidFill>
                  <a:srgbClr val="0070C0"/>
                </a:solidFill>
              </a:rPr>
              <a:t> </a:t>
            </a:r>
            <a:r>
              <a:rPr kumimoji="1" lang="en-US" altLang="zh-CN" sz="2800" dirty="0">
                <a:solidFill>
                  <a:srgbClr val="0070C0"/>
                </a:solidFill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</a:rPr>
              <a:t>5 </a:t>
            </a:r>
            <a:r>
              <a:rPr kumimoji="1" lang="en-US" altLang="zh-CN" sz="2800" dirty="0"/>
              <a:t> 6</a:t>
            </a:r>
            <a:r>
              <a:rPr kumimoji="1" lang="zh-CN" altLang="en-US" sz="2800" dirty="0"/>
              <a:t>  </a:t>
            </a:r>
            <a:r>
              <a:rPr kumimoji="1" lang="en-US" altLang="zh-CN" sz="2800" dirty="0"/>
              <a:t>7</a:t>
            </a:r>
            <a:r>
              <a:rPr kumimoji="1" lang="zh-CN" alt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0769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7F59332-6EEB-604B-BE74-137249ED1354}"/>
              </a:ext>
            </a:extLst>
          </p:cNvPr>
          <p:cNvSpPr txBox="1"/>
          <p:nvPr/>
        </p:nvSpPr>
        <p:spPr>
          <a:xfrm>
            <a:off x="4348480" y="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latin typeface="SimSun" panose="02010600030101010101" pitchFamily="2" charset="-122"/>
                <a:ea typeface="SimSun" panose="02010600030101010101" pitchFamily="2" charset="-122"/>
                <a:hlinkClick r:id="rId2"/>
              </a:rPr>
              <a:t>堆排序</a:t>
            </a:r>
            <a:endParaRPr kumimoji="1" lang="zh-CN" altLang="en-US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2B79C4-2401-2C4A-A29D-205B06BDA869}"/>
              </a:ext>
            </a:extLst>
          </p:cNvPr>
          <p:cNvSpPr txBox="1"/>
          <p:nvPr/>
        </p:nvSpPr>
        <p:spPr>
          <a:xfrm>
            <a:off x="1067716" y="114269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父节点大于子节点</a:t>
            </a:r>
            <a:r>
              <a:rPr kumimoji="1" lang="en-US" altLang="zh-CN" dirty="0"/>
              <a:t>-</a:t>
            </a:r>
            <a:r>
              <a:rPr kumimoji="1" lang="zh-CN" altLang="en-US" dirty="0"/>
              <a:t>大顶堆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BD4639D-7B02-8443-80B3-C6C18B8FF2BF}"/>
              </a:ext>
            </a:extLst>
          </p:cNvPr>
          <p:cNvSpPr txBox="1"/>
          <p:nvPr/>
        </p:nvSpPr>
        <p:spPr>
          <a:xfrm>
            <a:off x="7309489" y="1173597"/>
            <a:ext cx="294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父节点小于子节点</a:t>
            </a:r>
            <a:r>
              <a:rPr kumimoji="1" lang="en-US" altLang="zh-CN" dirty="0"/>
              <a:t>-</a:t>
            </a:r>
            <a:r>
              <a:rPr kumimoji="1" lang="zh-CN" altLang="en-US" dirty="0"/>
              <a:t>小顶堆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E7A5487-86B7-F34C-97D5-E6381CDFA1B5}"/>
              </a:ext>
            </a:extLst>
          </p:cNvPr>
          <p:cNvSpPr txBox="1"/>
          <p:nvPr/>
        </p:nvSpPr>
        <p:spPr>
          <a:xfrm>
            <a:off x="822960" y="400596"/>
            <a:ext cx="9408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堆是具有以下性质的完全二叉树：每个结点的值都大于或等于其左右孩子结点的值，称为大顶堆；或者每个结点的值都小于或等于其左右孩子结点的值，称为小顶堆。如下图：</a:t>
            </a:r>
            <a:endParaRPr lang="zh-CN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FE3AF7-EEAF-7443-9D95-F705060CD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3575"/>
            <a:ext cx="11948160" cy="517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939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7C9114C-7EBF-0C4E-8BD7-AC934AAC0AB3}"/>
              </a:ext>
            </a:extLst>
          </p:cNvPr>
          <p:cNvSpPr txBox="1"/>
          <p:nvPr/>
        </p:nvSpPr>
        <p:spPr>
          <a:xfrm>
            <a:off x="4132193" y="308919"/>
            <a:ext cx="2676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4F4F4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归并排序（</a:t>
            </a:r>
            <a:r>
              <a:rPr lang="en" altLang="zh-CN" b="1" i="0" dirty="0">
                <a:solidFill>
                  <a:srgbClr val="4F4F4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Merge Sort</a:t>
            </a:r>
            <a:r>
              <a:rPr lang="zh-CN" altLang="en" b="1" i="0" dirty="0">
                <a:solidFill>
                  <a:srgbClr val="4F4F4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BBA1D18-2A69-0F4C-B2C3-25C07854613C}"/>
              </a:ext>
            </a:extLst>
          </p:cNvPr>
          <p:cNvSpPr txBox="1"/>
          <p:nvPr/>
        </p:nvSpPr>
        <p:spPr>
          <a:xfrm>
            <a:off x="472712" y="708272"/>
            <a:ext cx="101602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归并排序是建立在归并操作上的一种有效的排序算法。该算法是采用分治法（Divide and Conquer）的一个非常典型的应用。将已有序的子序列合并，得到完全有序的序列；即先使每个子序列有序，再使子序列段间有序。若将两个有序表合并成一个有序表，称为2-路归并。 </a:t>
            </a:r>
          </a:p>
          <a:p>
            <a:endParaRPr lang="zh-CN" altLang="en-US" dirty="0"/>
          </a:p>
          <a:p>
            <a:r>
              <a:rPr lang="zh-CN" altLang="en-US" dirty="0"/>
              <a:t>5.1 算法描述</a:t>
            </a:r>
          </a:p>
          <a:p>
            <a:r>
              <a:rPr lang="zh-CN" altLang="en-US" dirty="0"/>
              <a:t>把长度为n的输入序列分成两个长度为n/2的子序列；</a:t>
            </a:r>
          </a:p>
          <a:p>
            <a:r>
              <a:rPr lang="zh-CN" altLang="en-US" dirty="0"/>
              <a:t>对这两个子序列分别采用归并排序；</a:t>
            </a:r>
          </a:p>
          <a:p>
            <a:r>
              <a:rPr lang="zh-CN" altLang="en-US" dirty="0"/>
              <a:t>将两个排序好的子序列合并成一个最终的排序序列。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8D66E9-3102-0944-8BA6-AD078D310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3064476"/>
            <a:ext cx="10299700" cy="357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96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D4F8189-230E-2544-9AE7-265142230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87" y="1791023"/>
            <a:ext cx="5390278" cy="41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3036858-5E1F-2B4C-B0E2-9F88C109FEA2}"/>
              </a:ext>
            </a:extLst>
          </p:cNvPr>
          <p:cNvSpPr txBox="1"/>
          <p:nvPr/>
        </p:nvSpPr>
        <p:spPr>
          <a:xfrm>
            <a:off x="795035" y="469558"/>
            <a:ext cx="8435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归并排序（</a:t>
            </a:r>
            <a:r>
              <a:rPr lang="en" altLang="zh-CN" sz="1600" dirty="0"/>
              <a:t>MERGE-SORT</a:t>
            </a:r>
            <a:r>
              <a:rPr lang="zh-CN" altLang="en" sz="1600" dirty="0"/>
              <a:t>）</a:t>
            </a:r>
            <a:r>
              <a:rPr lang="zh-CN" altLang="en-US" sz="1600" dirty="0"/>
              <a:t>是利用</a:t>
            </a:r>
            <a:r>
              <a:rPr lang="zh-CN" altLang="en-US" sz="1600" b="1" dirty="0"/>
              <a:t>归并</a:t>
            </a:r>
            <a:r>
              <a:rPr lang="zh-CN" altLang="en-US" sz="1600" dirty="0"/>
              <a:t>的思想实现的排序方法，该算法采用经典的</a:t>
            </a:r>
            <a:r>
              <a:rPr lang="zh-CN" altLang="en-US" sz="1600" b="1" dirty="0"/>
              <a:t>分治</a:t>
            </a:r>
            <a:r>
              <a:rPr lang="zh-CN" altLang="en-US" sz="1600" dirty="0"/>
              <a:t>（</a:t>
            </a:r>
            <a:r>
              <a:rPr lang="en" altLang="zh-CN" sz="1600" dirty="0"/>
              <a:t>divide-and-conquer</a:t>
            </a:r>
            <a:r>
              <a:rPr lang="zh-CN" altLang="en" sz="1600" dirty="0"/>
              <a:t>）</a:t>
            </a:r>
            <a:r>
              <a:rPr lang="zh-CN" altLang="en-US" sz="1600" dirty="0"/>
              <a:t>策略（分治法将问题</a:t>
            </a:r>
            <a:r>
              <a:rPr lang="zh-CN" altLang="en-US" sz="1600" b="1" dirty="0"/>
              <a:t>分</a:t>
            </a:r>
            <a:r>
              <a:rPr lang="en-US" altLang="zh-CN" sz="1600" dirty="0"/>
              <a:t>(</a:t>
            </a:r>
            <a:r>
              <a:rPr lang="en" altLang="zh-CN" sz="1600" dirty="0"/>
              <a:t>divide)</a:t>
            </a:r>
            <a:r>
              <a:rPr lang="zh-CN" altLang="en-US" sz="1600" dirty="0"/>
              <a:t>成一些小的问题然后递归求解，而</a:t>
            </a:r>
            <a:r>
              <a:rPr lang="zh-CN" altLang="en-US" sz="1600" b="1" dirty="0"/>
              <a:t>治</a:t>
            </a:r>
            <a:r>
              <a:rPr lang="en-US" altLang="zh-CN" sz="1600" b="1" dirty="0"/>
              <a:t>(</a:t>
            </a:r>
            <a:r>
              <a:rPr lang="en" altLang="zh-CN" sz="1600" b="1" dirty="0"/>
              <a:t>conquer)</a:t>
            </a:r>
            <a:r>
              <a:rPr lang="zh-CN" altLang="en-US" sz="1600" dirty="0"/>
              <a:t>的阶段则将分的阶段得到的各答案</a:t>
            </a:r>
            <a:r>
              <a:rPr lang="en-US" altLang="zh-CN" sz="1600" dirty="0"/>
              <a:t>"</a:t>
            </a:r>
            <a:r>
              <a:rPr lang="zh-CN" altLang="en-US" sz="1600" dirty="0"/>
              <a:t>修补</a:t>
            </a:r>
            <a:r>
              <a:rPr lang="en-US" altLang="zh-CN" sz="1600" dirty="0"/>
              <a:t>"</a:t>
            </a:r>
            <a:r>
              <a:rPr lang="zh-CN" altLang="en-US" sz="1600" dirty="0"/>
              <a:t>在一起，即分而治之</a:t>
            </a:r>
            <a:r>
              <a:rPr lang="en-US" altLang="zh-CN" sz="1600" dirty="0"/>
              <a:t>)</a:t>
            </a:r>
            <a:r>
              <a:rPr lang="zh-CN" altLang="en-US" sz="1600" dirty="0"/>
              <a:t>。</a:t>
            </a:r>
            <a:endParaRPr kumimoji="1" lang="zh-CN" alt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FD8528BE-CCA4-F344-B69A-583339FA9781}"/>
                  </a:ext>
                </a:extLst>
              </p14:cNvPr>
              <p14:cNvContentPartPr/>
              <p14:nvPr/>
            </p14:nvContentPartPr>
            <p14:xfrm>
              <a:off x="1509610" y="3001940"/>
              <a:ext cx="401760" cy="36360"/>
            </p14:xfrm>
          </p:contentPart>
        </mc:Choice>
        <mc:Fallback xmlns="">
          <p:pic>
            <p:nvPicPr>
              <p:cNvPr id="12" name="墨迹 11">
                <a:extLst>
                  <a:ext uri="{FF2B5EF4-FFF2-40B4-BE49-F238E27FC236}">
                    <a16:creationId xmlns:a16="http://schemas.microsoft.com/office/drawing/2014/main" id="{FD8528BE-CCA4-F344-B69A-583339FA978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00618" y="2992940"/>
                <a:ext cx="419384" cy="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0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1CBE9519-77F0-6B40-B7AD-F80CFFCFD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673" y="653498"/>
            <a:ext cx="77343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latin typeface="Times New Roman" panose="02020603050405020304" pitchFamily="18" charset="0"/>
                <a:ea typeface="楷体_GB2312" pitchFamily="1" charset="-122"/>
              </a:rPr>
              <a:t>初始时：   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楷体_GB2312" pitchFamily="1" charset="-122"/>
              </a:rPr>
              <a:t>[49]   [38]   [65]   [97]   [76]   [13]   [27]</a:t>
            </a:r>
          </a:p>
        </p:txBody>
      </p:sp>
      <p:grpSp>
        <p:nvGrpSpPr>
          <p:cNvPr id="3" name="Group 42">
            <a:extLst>
              <a:ext uri="{FF2B5EF4-FFF2-40B4-BE49-F238E27FC236}">
                <a16:creationId xmlns:a16="http://schemas.microsoft.com/office/drawing/2014/main" id="{59A5F50B-59A8-D644-9F5A-6D12933BD11E}"/>
              </a:ext>
            </a:extLst>
          </p:cNvPr>
          <p:cNvGrpSpPr>
            <a:grpSpLocks/>
          </p:cNvGrpSpPr>
          <p:nvPr/>
        </p:nvGrpSpPr>
        <p:grpSpPr bwMode="auto">
          <a:xfrm>
            <a:off x="1038225" y="1735690"/>
            <a:ext cx="8493125" cy="3968750"/>
            <a:chOff x="222" y="658"/>
            <a:chExt cx="5350" cy="2500"/>
          </a:xfrm>
        </p:grpSpPr>
        <p:grpSp>
          <p:nvGrpSpPr>
            <p:cNvPr id="4" name="Group 40">
              <a:extLst>
                <a:ext uri="{FF2B5EF4-FFF2-40B4-BE49-F238E27FC236}">
                  <a16:creationId xmlns:a16="http://schemas.microsoft.com/office/drawing/2014/main" id="{147F20B3-0D66-DD4A-8E09-2098E16D42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658"/>
              <a:ext cx="5350" cy="2500"/>
              <a:chOff x="222" y="486"/>
              <a:chExt cx="5350" cy="2500"/>
            </a:xfrm>
          </p:grpSpPr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5D2CA65B-0FC7-9A4C-A453-E8778AE040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" y="486"/>
                <a:ext cx="53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800" b="1" dirty="0">
                    <a:latin typeface="Times New Roman" panose="02020603050405020304" pitchFamily="18" charset="0"/>
                    <a:ea typeface="楷体_GB2312" pitchFamily="1" charset="-122"/>
                  </a:rPr>
                  <a:t>初始关键字：    </a:t>
                </a:r>
                <a:r>
                  <a:rPr kumimoji="1" lang="en-US" altLang="zh-CN" sz="2800" b="1" dirty="0">
                    <a:latin typeface="Times New Roman" panose="02020603050405020304" pitchFamily="18" charset="0"/>
                    <a:ea typeface="楷体_GB2312" pitchFamily="1" charset="-122"/>
                  </a:rPr>
                  <a:t>[49]   [38]   [65]   [97]   [76]   [13]   [27]</a:t>
                </a:r>
              </a:p>
            </p:txBody>
          </p:sp>
          <p:grpSp>
            <p:nvGrpSpPr>
              <p:cNvPr id="7" name="Group 5">
                <a:extLst>
                  <a:ext uri="{FF2B5EF4-FFF2-40B4-BE49-F238E27FC236}">
                    <a16:creationId xmlns:a16="http://schemas.microsoft.com/office/drawing/2014/main" id="{B59E22CA-9417-B542-9BF7-1F91ECD2FC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47" y="809"/>
                <a:ext cx="2841" cy="123"/>
                <a:chOff x="1947" y="809"/>
                <a:chExt cx="2841" cy="123"/>
              </a:xfrm>
            </p:grpSpPr>
            <p:grpSp>
              <p:nvGrpSpPr>
                <p:cNvPr id="30" name="Group 6">
                  <a:extLst>
                    <a:ext uri="{FF2B5EF4-FFF2-40B4-BE49-F238E27FC236}">
                      <a16:creationId xmlns:a16="http://schemas.microsoft.com/office/drawing/2014/main" id="{7599348D-37EE-764F-BC9A-AE7D5ED22B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7" y="813"/>
                  <a:ext cx="597" cy="115"/>
                  <a:chOff x="2466" y="763"/>
                  <a:chExt cx="409" cy="115"/>
                </a:xfrm>
              </p:grpSpPr>
              <p:sp>
                <p:nvSpPr>
                  <p:cNvPr id="39" name="Line 7">
                    <a:extLst>
                      <a:ext uri="{FF2B5EF4-FFF2-40B4-BE49-F238E27FC236}">
                        <a16:creationId xmlns:a16="http://schemas.microsoft.com/office/drawing/2014/main" id="{7B9147A2-D355-B541-BE7A-DDDD42BFF3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67" y="767"/>
                    <a:ext cx="1" cy="11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" name="Line 8">
                    <a:extLst>
                      <a:ext uri="{FF2B5EF4-FFF2-40B4-BE49-F238E27FC236}">
                        <a16:creationId xmlns:a16="http://schemas.microsoft.com/office/drawing/2014/main" id="{BF7F9429-5083-FC4E-B64A-94B70FF535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66" y="878"/>
                    <a:ext cx="38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" name="Line 9">
                    <a:extLst>
                      <a:ext uri="{FF2B5EF4-FFF2-40B4-BE49-F238E27FC236}">
                        <a16:creationId xmlns:a16="http://schemas.microsoft.com/office/drawing/2014/main" id="{9E8E2003-EEF3-7B43-AF42-9B00526534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74" y="763"/>
                    <a:ext cx="1" cy="11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1" name="Group 10">
                  <a:extLst>
                    <a:ext uri="{FF2B5EF4-FFF2-40B4-BE49-F238E27FC236}">
                      <a16:creationId xmlns:a16="http://schemas.microsoft.com/office/drawing/2014/main" id="{9BF99039-64B0-D645-A3D8-E6C3684F3D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07" y="809"/>
                  <a:ext cx="597" cy="115"/>
                  <a:chOff x="2466" y="763"/>
                  <a:chExt cx="409" cy="115"/>
                </a:xfrm>
              </p:grpSpPr>
              <p:sp>
                <p:nvSpPr>
                  <p:cNvPr id="36" name="Line 11">
                    <a:extLst>
                      <a:ext uri="{FF2B5EF4-FFF2-40B4-BE49-F238E27FC236}">
                        <a16:creationId xmlns:a16="http://schemas.microsoft.com/office/drawing/2014/main" id="{BB526185-EEFA-D349-B211-ECA2A397E8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67" y="767"/>
                    <a:ext cx="1" cy="11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" name="Line 12">
                    <a:extLst>
                      <a:ext uri="{FF2B5EF4-FFF2-40B4-BE49-F238E27FC236}">
                        <a16:creationId xmlns:a16="http://schemas.microsoft.com/office/drawing/2014/main" id="{EB35E42A-6668-834E-BE0E-5349CD2C1D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66" y="878"/>
                    <a:ext cx="38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" name="Line 13">
                    <a:extLst>
                      <a:ext uri="{FF2B5EF4-FFF2-40B4-BE49-F238E27FC236}">
                        <a16:creationId xmlns:a16="http://schemas.microsoft.com/office/drawing/2014/main" id="{AE6BA244-C744-FB43-8176-011BCA0220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74" y="763"/>
                    <a:ext cx="1" cy="11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2" name="Group 14">
                  <a:extLst>
                    <a:ext uri="{FF2B5EF4-FFF2-40B4-BE49-F238E27FC236}">
                      <a16:creationId xmlns:a16="http://schemas.microsoft.com/office/drawing/2014/main" id="{BCF093F9-C809-0F49-97C4-8DC6282376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1" y="817"/>
                  <a:ext cx="597" cy="115"/>
                  <a:chOff x="2466" y="763"/>
                  <a:chExt cx="409" cy="115"/>
                </a:xfrm>
              </p:grpSpPr>
              <p:sp>
                <p:nvSpPr>
                  <p:cNvPr id="33" name="Line 15">
                    <a:extLst>
                      <a:ext uri="{FF2B5EF4-FFF2-40B4-BE49-F238E27FC236}">
                        <a16:creationId xmlns:a16="http://schemas.microsoft.com/office/drawing/2014/main" id="{D6FCDF84-CF5F-AB4D-B62B-4F456B26DE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67" y="767"/>
                    <a:ext cx="1" cy="11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" name="Line 16">
                    <a:extLst>
                      <a:ext uri="{FF2B5EF4-FFF2-40B4-BE49-F238E27FC236}">
                        <a16:creationId xmlns:a16="http://schemas.microsoft.com/office/drawing/2014/main" id="{0637AA8B-C3B5-864D-B5F0-4B13B7F053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66" y="878"/>
                    <a:ext cx="38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" name="Line 17">
                    <a:extLst>
                      <a:ext uri="{FF2B5EF4-FFF2-40B4-BE49-F238E27FC236}">
                        <a16:creationId xmlns:a16="http://schemas.microsoft.com/office/drawing/2014/main" id="{AB8022EA-C438-5742-BB3C-26AE8DFEBE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74" y="763"/>
                    <a:ext cx="1" cy="11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8" name="Text Box 18">
                <a:extLst>
                  <a:ext uri="{FF2B5EF4-FFF2-40B4-BE49-F238E27FC236}">
                    <a16:creationId xmlns:a16="http://schemas.microsoft.com/office/drawing/2014/main" id="{4B06548A-A62D-BD4C-964B-F7954EB99A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" y="1207"/>
                <a:ext cx="531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800" b="1" dirty="0">
                    <a:latin typeface="Times New Roman" panose="02020603050405020304" pitchFamily="18" charset="0"/>
                    <a:ea typeface="楷体_GB2312" pitchFamily="1" charset="-122"/>
                  </a:rPr>
                  <a:t>一趟归并后：    </a:t>
                </a:r>
                <a:r>
                  <a:rPr kumimoji="1" lang="en-US" altLang="zh-CN" sz="2800" b="1" dirty="0">
                    <a:latin typeface="Times New Roman" panose="02020603050405020304" pitchFamily="18" charset="0"/>
                    <a:ea typeface="楷体_GB2312" pitchFamily="1" charset="-122"/>
                  </a:rPr>
                  <a:t>[38      49]   [65     97]   [13      76]   [27]</a:t>
                </a:r>
              </a:p>
            </p:txBody>
          </p:sp>
          <p:grpSp>
            <p:nvGrpSpPr>
              <p:cNvPr id="9" name="Group 19">
                <a:extLst>
                  <a:ext uri="{FF2B5EF4-FFF2-40B4-BE49-F238E27FC236}">
                    <a16:creationId xmlns:a16="http://schemas.microsoft.com/office/drawing/2014/main" id="{AE8B4FEA-6CEF-F741-8298-7BD6BABDE3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5" y="1570"/>
                <a:ext cx="2999" cy="100"/>
                <a:chOff x="2656" y="1378"/>
                <a:chExt cx="2118" cy="107"/>
              </a:xfrm>
            </p:grpSpPr>
            <p:grpSp>
              <p:nvGrpSpPr>
                <p:cNvPr id="22" name="Group 20">
                  <a:extLst>
                    <a:ext uri="{FF2B5EF4-FFF2-40B4-BE49-F238E27FC236}">
                      <a16:creationId xmlns:a16="http://schemas.microsoft.com/office/drawing/2014/main" id="{35C038C5-04AE-3646-9CD9-05FFD98116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6" y="1378"/>
                  <a:ext cx="778" cy="100"/>
                  <a:chOff x="2656" y="1378"/>
                  <a:chExt cx="778" cy="100"/>
                </a:xfrm>
              </p:grpSpPr>
              <p:sp>
                <p:nvSpPr>
                  <p:cNvPr id="27" name="Line 21">
                    <a:extLst>
                      <a:ext uri="{FF2B5EF4-FFF2-40B4-BE49-F238E27FC236}">
                        <a16:creationId xmlns:a16="http://schemas.microsoft.com/office/drawing/2014/main" id="{0FE4526E-38B9-0A42-B91D-5B9632417F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56" y="1378"/>
                    <a:ext cx="0" cy="10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" name="Line 22">
                    <a:extLst>
                      <a:ext uri="{FF2B5EF4-FFF2-40B4-BE49-F238E27FC236}">
                        <a16:creationId xmlns:a16="http://schemas.microsoft.com/office/drawing/2014/main" id="{4F1CF32C-B7B3-6D4F-B05E-FB29F0F771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56" y="1478"/>
                    <a:ext cx="778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" name="Line 23">
                    <a:extLst>
                      <a:ext uri="{FF2B5EF4-FFF2-40B4-BE49-F238E27FC236}">
                        <a16:creationId xmlns:a16="http://schemas.microsoft.com/office/drawing/2014/main" id="{5CC85398-DB1B-7D4D-996F-770F0403F2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34" y="1378"/>
                    <a:ext cx="0" cy="10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3" name="Group 24">
                  <a:extLst>
                    <a:ext uri="{FF2B5EF4-FFF2-40B4-BE49-F238E27FC236}">
                      <a16:creationId xmlns:a16="http://schemas.microsoft.com/office/drawing/2014/main" id="{8702638B-276D-2D44-986F-36A673C389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96" y="1385"/>
                  <a:ext cx="778" cy="100"/>
                  <a:chOff x="2656" y="1378"/>
                  <a:chExt cx="778" cy="100"/>
                </a:xfrm>
              </p:grpSpPr>
              <p:sp>
                <p:nvSpPr>
                  <p:cNvPr id="24" name="Line 25">
                    <a:extLst>
                      <a:ext uri="{FF2B5EF4-FFF2-40B4-BE49-F238E27FC236}">
                        <a16:creationId xmlns:a16="http://schemas.microsoft.com/office/drawing/2014/main" id="{6E4D9C84-B602-C34D-B26F-151B53EE54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56" y="1378"/>
                    <a:ext cx="0" cy="10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" name="Line 26">
                    <a:extLst>
                      <a:ext uri="{FF2B5EF4-FFF2-40B4-BE49-F238E27FC236}">
                        <a16:creationId xmlns:a16="http://schemas.microsoft.com/office/drawing/2014/main" id="{EE904DBF-1836-5749-95F7-3975C2D2BB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56" y="1478"/>
                    <a:ext cx="778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" name="Line 27">
                    <a:extLst>
                      <a:ext uri="{FF2B5EF4-FFF2-40B4-BE49-F238E27FC236}">
                        <a16:creationId xmlns:a16="http://schemas.microsoft.com/office/drawing/2014/main" id="{6A6EFB3E-A0E4-8D4F-8DEC-A9B2DB289A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34" y="1378"/>
                    <a:ext cx="0" cy="10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0" name="Text Box 28">
                <a:extLst>
                  <a:ext uri="{FF2B5EF4-FFF2-40B4-BE49-F238E27FC236}">
                    <a16:creationId xmlns:a16="http://schemas.microsoft.com/office/drawing/2014/main" id="{FE071222-5855-9245-A6C5-19A0B3BC97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" y="1933"/>
                <a:ext cx="535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800" b="1">
                    <a:latin typeface="Times New Roman" panose="02020603050405020304" pitchFamily="18" charset="0"/>
                    <a:ea typeface="楷体_GB2312" pitchFamily="1" charset="-122"/>
                  </a:rPr>
                  <a:t>二趟归并后：    </a:t>
                </a:r>
                <a:r>
                  <a:rPr kumimoji="1" lang="en-US" altLang="zh-CN" sz="2800" b="1">
                    <a:latin typeface="Times New Roman" panose="02020603050405020304" pitchFamily="18" charset="0"/>
                    <a:ea typeface="楷体_GB2312" pitchFamily="1" charset="-122"/>
                  </a:rPr>
                  <a:t>[38       49    65       97]   [13      27     76]</a:t>
                </a:r>
              </a:p>
            </p:txBody>
          </p:sp>
          <p:grpSp>
            <p:nvGrpSpPr>
              <p:cNvPr id="11" name="Group 29">
                <a:extLst>
                  <a:ext uri="{FF2B5EF4-FFF2-40B4-BE49-F238E27FC236}">
                    <a16:creationId xmlns:a16="http://schemas.microsoft.com/office/drawing/2014/main" id="{03101B9F-C938-6A49-BDD3-2A0E61C670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9" y="2260"/>
                <a:ext cx="2430" cy="100"/>
                <a:chOff x="3019" y="1973"/>
                <a:chExt cx="1379" cy="111"/>
              </a:xfrm>
            </p:grpSpPr>
            <p:sp>
              <p:nvSpPr>
                <p:cNvPr id="19" name="Line 30">
                  <a:extLst>
                    <a:ext uri="{FF2B5EF4-FFF2-40B4-BE49-F238E27FC236}">
                      <a16:creationId xmlns:a16="http://schemas.microsoft.com/office/drawing/2014/main" id="{59F0F834-069A-644D-A5B8-4C2637D35D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19" y="1984"/>
                  <a:ext cx="0" cy="1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Line 31">
                  <a:extLst>
                    <a:ext uri="{FF2B5EF4-FFF2-40B4-BE49-F238E27FC236}">
                      <a16:creationId xmlns:a16="http://schemas.microsoft.com/office/drawing/2014/main" id="{86E7A0DE-1B6A-0143-A892-25F85EE6CE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19" y="2084"/>
                  <a:ext cx="137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Line 32">
                  <a:extLst>
                    <a:ext uri="{FF2B5EF4-FFF2-40B4-BE49-F238E27FC236}">
                      <a16:creationId xmlns:a16="http://schemas.microsoft.com/office/drawing/2014/main" id="{0E81BB01-EDA2-5F45-9A9F-FA033E0B9A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98" y="1973"/>
                  <a:ext cx="0" cy="1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" name="Text Box 33">
                <a:extLst>
                  <a:ext uri="{FF2B5EF4-FFF2-40B4-BE49-F238E27FC236}">
                    <a16:creationId xmlns:a16="http://schemas.microsoft.com/office/drawing/2014/main" id="{B15F11BA-4B8E-5B4B-B08F-03A4B2507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" y="2659"/>
                <a:ext cx="531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800" b="1">
                    <a:latin typeface="Times New Roman" panose="02020603050405020304" pitchFamily="18" charset="0"/>
                    <a:ea typeface="楷体_GB2312" pitchFamily="1" charset="-122"/>
                  </a:rPr>
                  <a:t>三趟归并后：    </a:t>
                </a:r>
                <a:r>
                  <a:rPr kumimoji="1" lang="en-US" altLang="zh-CN" sz="2800" b="1">
                    <a:latin typeface="Times New Roman" panose="02020603050405020304" pitchFamily="18" charset="0"/>
                    <a:ea typeface="楷体_GB2312" pitchFamily="1" charset="-122"/>
                  </a:rPr>
                  <a:t>[13       27    38       49     65      76     97]</a:t>
                </a:r>
              </a:p>
            </p:txBody>
          </p:sp>
          <p:sp>
            <p:nvSpPr>
              <p:cNvPr id="13" name="Line 34">
                <a:extLst>
                  <a:ext uri="{FF2B5EF4-FFF2-40B4-BE49-F238E27FC236}">
                    <a16:creationId xmlns:a16="http://schemas.microsoft.com/office/drawing/2014/main" id="{8FFC10DF-BC37-5C4B-BCA4-99CCE3084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0" y="935"/>
                <a:ext cx="0" cy="3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4" name="Line 35">
                <a:extLst>
                  <a:ext uri="{FF2B5EF4-FFF2-40B4-BE49-F238E27FC236}">
                    <a16:creationId xmlns:a16="http://schemas.microsoft.com/office/drawing/2014/main" id="{64C5DB6A-36FD-0443-99E8-2A70C9024C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9" y="935"/>
                <a:ext cx="0" cy="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5" name="Line 36">
                <a:extLst>
                  <a:ext uri="{FF2B5EF4-FFF2-40B4-BE49-F238E27FC236}">
                    <a16:creationId xmlns:a16="http://schemas.microsoft.com/office/drawing/2014/main" id="{D912A3B7-3EE2-D849-8AC4-163ECD263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8" y="935"/>
                <a:ext cx="0" cy="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6" name="Line 37">
                <a:extLst>
                  <a:ext uri="{FF2B5EF4-FFF2-40B4-BE49-F238E27FC236}">
                    <a16:creationId xmlns:a16="http://schemas.microsoft.com/office/drawing/2014/main" id="{33918520-721C-8D49-B633-AC7726EBE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5" y="1661"/>
                <a:ext cx="0" cy="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7" name="Line 38">
                <a:extLst>
                  <a:ext uri="{FF2B5EF4-FFF2-40B4-BE49-F238E27FC236}">
                    <a16:creationId xmlns:a16="http://schemas.microsoft.com/office/drawing/2014/main" id="{D4D58006-337F-B249-99FF-BA2DB2A2B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4" y="1661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8" name="Line 39">
                <a:extLst>
                  <a:ext uri="{FF2B5EF4-FFF2-40B4-BE49-F238E27FC236}">
                    <a16:creationId xmlns:a16="http://schemas.microsoft.com/office/drawing/2014/main" id="{C5541B18-43C5-D84C-A3EC-9A7A2F6AC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5" y="2341"/>
                <a:ext cx="0" cy="3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5" name="Line 41">
              <a:extLst>
                <a:ext uri="{FF2B5EF4-FFF2-40B4-BE49-F238E27FC236}">
                  <a16:creationId xmlns:a16="http://schemas.microsoft.com/office/drawing/2014/main" id="{63B094C3-4613-CC4B-AEF2-64EB5FC1F6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4" y="1017"/>
              <a:ext cx="0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7" name="墨迹 46">
                <a:extLst>
                  <a:ext uri="{FF2B5EF4-FFF2-40B4-BE49-F238E27FC236}">
                    <a16:creationId xmlns:a16="http://schemas.microsoft.com/office/drawing/2014/main" id="{D15C274B-EDD7-A441-B712-D48F913EF4F9}"/>
                  </a:ext>
                </a:extLst>
              </p14:cNvPr>
              <p14:cNvContentPartPr/>
              <p14:nvPr/>
            </p14:nvContentPartPr>
            <p14:xfrm>
              <a:off x="8827330" y="2329460"/>
              <a:ext cx="718560" cy="67680"/>
            </p14:xfrm>
          </p:contentPart>
        </mc:Choice>
        <mc:Fallback xmlns="">
          <p:pic>
            <p:nvPicPr>
              <p:cNvPr id="47" name="墨迹 46">
                <a:extLst>
                  <a:ext uri="{FF2B5EF4-FFF2-40B4-BE49-F238E27FC236}">
                    <a16:creationId xmlns:a16="http://schemas.microsoft.com/office/drawing/2014/main" id="{D15C274B-EDD7-A441-B712-D48F913EF4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8335" y="2320460"/>
                <a:ext cx="736191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" name="墨迹 50">
                <a:extLst>
                  <a:ext uri="{FF2B5EF4-FFF2-40B4-BE49-F238E27FC236}">
                    <a16:creationId xmlns:a16="http://schemas.microsoft.com/office/drawing/2014/main" id="{9FF09662-A8B9-7A4D-A4A1-6A752B373F35}"/>
                  </a:ext>
                </a:extLst>
              </p14:cNvPr>
              <p14:cNvContentPartPr/>
              <p14:nvPr/>
            </p14:nvContentPartPr>
            <p14:xfrm>
              <a:off x="3527770" y="3484700"/>
              <a:ext cx="3132720" cy="82800"/>
            </p14:xfrm>
          </p:contentPart>
        </mc:Choice>
        <mc:Fallback xmlns="">
          <p:pic>
            <p:nvPicPr>
              <p:cNvPr id="51" name="墨迹 50">
                <a:extLst>
                  <a:ext uri="{FF2B5EF4-FFF2-40B4-BE49-F238E27FC236}">
                    <a16:creationId xmlns:a16="http://schemas.microsoft.com/office/drawing/2014/main" id="{9FF09662-A8B9-7A4D-A4A1-6A752B373F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18770" y="3475700"/>
                <a:ext cx="31503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2" name="墨迹 51">
                <a:extLst>
                  <a:ext uri="{FF2B5EF4-FFF2-40B4-BE49-F238E27FC236}">
                    <a16:creationId xmlns:a16="http://schemas.microsoft.com/office/drawing/2014/main" id="{1C11A93A-AC71-F847-B677-1D64F699756A}"/>
                  </a:ext>
                </a:extLst>
              </p14:cNvPr>
              <p14:cNvContentPartPr/>
              <p14:nvPr/>
            </p14:nvContentPartPr>
            <p14:xfrm>
              <a:off x="3595450" y="4566500"/>
              <a:ext cx="3198600" cy="124560"/>
            </p14:xfrm>
          </p:contentPart>
        </mc:Choice>
        <mc:Fallback xmlns="">
          <p:pic>
            <p:nvPicPr>
              <p:cNvPr id="52" name="墨迹 51">
                <a:extLst>
                  <a:ext uri="{FF2B5EF4-FFF2-40B4-BE49-F238E27FC236}">
                    <a16:creationId xmlns:a16="http://schemas.microsoft.com/office/drawing/2014/main" id="{1C11A93A-AC71-F847-B677-1D64F699756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86450" y="4557526"/>
                <a:ext cx="3216240" cy="142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3" name="墨迹 52">
                <a:extLst>
                  <a:ext uri="{FF2B5EF4-FFF2-40B4-BE49-F238E27FC236}">
                    <a16:creationId xmlns:a16="http://schemas.microsoft.com/office/drawing/2014/main" id="{C2CD8A17-8739-0443-A8E0-592DBC3B31AB}"/>
                  </a:ext>
                </a:extLst>
              </p14:cNvPr>
              <p14:cNvContentPartPr/>
              <p14:nvPr/>
            </p14:nvContentPartPr>
            <p14:xfrm>
              <a:off x="7051090" y="3465980"/>
              <a:ext cx="2513520" cy="35640"/>
            </p14:xfrm>
          </p:contentPart>
        </mc:Choice>
        <mc:Fallback xmlns="">
          <p:pic>
            <p:nvPicPr>
              <p:cNvPr id="53" name="墨迹 52">
                <a:extLst>
                  <a:ext uri="{FF2B5EF4-FFF2-40B4-BE49-F238E27FC236}">
                    <a16:creationId xmlns:a16="http://schemas.microsoft.com/office/drawing/2014/main" id="{C2CD8A17-8739-0443-A8E0-592DBC3B31A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42089" y="3456888"/>
                <a:ext cx="2531163" cy="53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4" name="墨迹 53">
                <a:extLst>
                  <a:ext uri="{FF2B5EF4-FFF2-40B4-BE49-F238E27FC236}">
                    <a16:creationId xmlns:a16="http://schemas.microsoft.com/office/drawing/2014/main" id="{4B39B1A9-1B97-AE48-B737-ACABE47A4280}"/>
                  </a:ext>
                </a:extLst>
              </p14:cNvPr>
              <p14:cNvContentPartPr/>
              <p14:nvPr/>
            </p14:nvContentPartPr>
            <p14:xfrm>
              <a:off x="7132810" y="4534100"/>
              <a:ext cx="2422080" cy="81360"/>
            </p14:xfrm>
          </p:contentPart>
        </mc:Choice>
        <mc:Fallback xmlns="">
          <p:pic>
            <p:nvPicPr>
              <p:cNvPr id="54" name="墨迹 53">
                <a:extLst>
                  <a:ext uri="{FF2B5EF4-FFF2-40B4-BE49-F238E27FC236}">
                    <a16:creationId xmlns:a16="http://schemas.microsoft.com/office/drawing/2014/main" id="{4B39B1A9-1B97-AE48-B737-ACABE47A42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23810" y="4525100"/>
                <a:ext cx="24397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5" name="墨迹 54">
                <a:extLst>
                  <a:ext uri="{FF2B5EF4-FFF2-40B4-BE49-F238E27FC236}">
                    <a16:creationId xmlns:a16="http://schemas.microsoft.com/office/drawing/2014/main" id="{09301E6C-EEE8-E943-9B68-0DC3FFAA191B}"/>
                  </a:ext>
                </a:extLst>
              </p14:cNvPr>
              <p14:cNvContentPartPr/>
              <p14:nvPr/>
            </p14:nvContentPartPr>
            <p14:xfrm>
              <a:off x="3628210" y="5897780"/>
              <a:ext cx="6092280" cy="87840"/>
            </p14:xfrm>
          </p:contentPart>
        </mc:Choice>
        <mc:Fallback xmlns="">
          <p:pic>
            <p:nvPicPr>
              <p:cNvPr id="55" name="墨迹 54">
                <a:extLst>
                  <a:ext uri="{FF2B5EF4-FFF2-40B4-BE49-F238E27FC236}">
                    <a16:creationId xmlns:a16="http://schemas.microsoft.com/office/drawing/2014/main" id="{09301E6C-EEE8-E943-9B68-0DC3FFAA191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19210" y="5888780"/>
                <a:ext cx="6109920" cy="10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209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306C607-9BF7-7649-A71F-F4AE57009D90}"/>
              </a:ext>
            </a:extLst>
          </p:cNvPr>
          <p:cNvSpPr txBox="1"/>
          <p:nvPr/>
        </p:nvSpPr>
        <p:spPr>
          <a:xfrm>
            <a:off x="3481517" y="130431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4F4F4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快速排序（</a:t>
            </a:r>
            <a:r>
              <a:rPr lang="en" altLang="zh-CN" b="1" i="0" dirty="0">
                <a:solidFill>
                  <a:srgbClr val="4F4F4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Quick Sort</a:t>
            </a:r>
            <a:r>
              <a:rPr lang="zh-CN" altLang="en" b="1" i="0" dirty="0">
                <a:solidFill>
                  <a:srgbClr val="4F4F4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D5A7950-43D5-5046-A7AB-2905E8BE227C}"/>
              </a:ext>
            </a:extLst>
          </p:cNvPr>
          <p:cNvSpPr txBox="1"/>
          <p:nvPr/>
        </p:nvSpPr>
        <p:spPr>
          <a:xfrm>
            <a:off x="874241" y="622626"/>
            <a:ext cx="108399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算法描述：</a:t>
            </a:r>
          </a:p>
          <a:p>
            <a:r>
              <a:rPr lang="zh-CN" altLang="en-US" dirty="0"/>
              <a:t>从数列中挑出一个元素，称为 “基准”（pivot）；</a:t>
            </a:r>
          </a:p>
          <a:p>
            <a:r>
              <a:rPr lang="zh-CN" altLang="en-US" dirty="0"/>
              <a:t>重新排序数列，所有元素比基准值小的摆放在基准前面，所有元素比基准值大的摆在基准的后面（相同的数可以到任一边）。在这个分区退出之后，该基准就处于数列的中间位置。这个称为分区（partition）操作；</a:t>
            </a:r>
          </a:p>
          <a:p>
            <a:r>
              <a:rPr lang="zh-CN" altLang="en-US" dirty="0"/>
              <a:t>递归地（recursive）把小于基准值元素的子数列和大于基准值元素的子数列排序。</a:t>
            </a:r>
          </a:p>
          <a:p>
            <a:endParaRPr lang="zh-CN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0971DC1-BB36-2B4B-9AEE-9258F30DA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64" y="3113902"/>
            <a:ext cx="102997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C5222976-D039-2145-87FF-CB28F234E441}"/>
                  </a:ext>
                </a:extLst>
              </p14:cNvPr>
              <p14:cNvContentPartPr/>
              <p14:nvPr/>
            </p14:nvContentPartPr>
            <p14:xfrm>
              <a:off x="5999890" y="4499540"/>
              <a:ext cx="360" cy="36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C5222976-D039-2145-87FF-CB28F234E4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0890" y="449054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449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2AE72CC0-A7D2-2941-ADEC-89BB93BF9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9782" y="1378364"/>
            <a:ext cx="10515600" cy="87781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zh-CN" sz="2400" b="1" dirty="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1" charset="-122"/>
              </a:rPr>
              <a:t>1.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2400" b="1" dirty="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1" charset="-122"/>
              </a:rPr>
              <a:t>排序的功能</a:t>
            </a:r>
            <a:r>
              <a:rPr lang="zh-CN" altLang="zh-CN" sz="2400" b="1" dirty="0">
                <a:latin typeface="Times New Roman" panose="02020603050405020304" pitchFamily="18" charset="0"/>
                <a:ea typeface="楷体_GB2312" pitchFamily="1" charset="-122"/>
              </a:rPr>
              <a:t>：将一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1" charset="-122"/>
              </a:rPr>
              <a:t>组</a:t>
            </a:r>
            <a:r>
              <a:rPr lang="zh-CN" altLang="zh-CN" sz="2400" b="1" dirty="0">
                <a:latin typeface="Times New Roman" panose="02020603050405020304" pitchFamily="18" charset="0"/>
                <a:ea typeface="楷体_GB2312" pitchFamily="1" charset="-122"/>
              </a:rPr>
              <a:t>数据元素（或记录）的</a:t>
            </a:r>
            <a:r>
              <a:rPr lang="zh-CN" altLang="zh-CN" sz="2400" b="1" dirty="0">
                <a:solidFill>
                  <a:srgbClr val="FF0066"/>
                </a:solidFill>
                <a:latin typeface="Times New Roman" panose="02020603050405020304" pitchFamily="18" charset="0"/>
                <a:ea typeface="楷体_GB2312" pitchFamily="1" charset="-122"/>
              </a:rPr>
              <a:t>任意序列</a:t>
            </a:r>
            <a:r>
              <a:rPr lang="zh-CN" altLang="zh-CN" sz="2400" b="1" dirty="0">
                <a:latin typeface="Times New Roman" panose="02020603050405020304" pitchFamily="18" charset="0"/>
                <a:ea typeface="楷体_GB2312" pitchFamily="1" charset="-122"/>
              </a:rPr>
              <a:t>，重新排成一个按关键字</a:t>
            </a:r>
            <a:r>
              <a:rPr lang="zh-CN" altLang="zh-CN" sz="2400" b="1" dirty="0">
                <a:solidFill>
                  <a:srgbClr val="FF0066"/>
                </a:solidFill>
                <a:latin typeface="Times New Roman" panose="02020603050405020304" pitchFamily="18" charset="0"/>
                <a:ea typeface="楷体_GB2312" pitchFamily="1" charset="-122"/>
              </a:rPr>
              <a:t>有序</a:t>
            </a:r>
            <a:r>
              <a:rPr lang="zh-CN" altLang="zh-CN" sz="2400" b="1" dirty="0">
                <a:latin typeface="Times New Roman" panose="02020603050405020304" pitchFamily="18" charset="0"/>
                <a:ea typeface="楷体_GB2312" pitchFamily="1" charset="-122"/>
              </a:rPr>
              <a:t>的序列。</a:t>
            </a:r>
            <a:endParaRPr lang="zh-CN" altLang="zh-CN" dirty="0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62F43F8A-33C2-0E4B-9B9F-5F3ECBE6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789" y="3074506"/>
            <a:ext cx="6647974" cy="54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ea typeface="楷体_GB2312" pitchFamily="1" charset="-122"/>
              </a:rPr>
              <a:t>例如</a:t>
            </a:r>
            <a:r>
              <a:rPr lang="zh-CN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ea typeface="隶书" pitchFamily="1" charset="-122"/>
              </a:rPr>
              <a:t>：</a:t>
            </a:r>
            <a:r>
              <a:rPr lang="zh-CN" altLang="zh-CN" sz="2800" b="1" dirty="0">
                <a:latin typeface="Times New Roman" panose="02020603050405020304" pitchFamily="18" charset="0"/>
                <a:ea typeface="楷体_GB2312" pitchFamily="1" charset="-122"/>
              </a:rPr>
              <a:t>下列是一组记录对应的关键字序列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56664591-674E-424E-A1F8-0AEF6A149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872" y="3714131"/>
            <a:ext cx="6407523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zh-CN" sz="3200" b="1" dirty="0">
                <a:solidFill>
                  <a:srgbClr val="663300"/>
                </a:solidFill>
                <a:latin typeface="Times New Roman" panose="02020603050405020304" pitchFamily="18" charset="0"/>
                <a:ea typeface="楷体_GB2312" pitchFamily="1" charset="-122"/>
              </a:rPr>
              <a:t>(52, 49, 80, 36, 14, 58, 61, 23, 97, 75)</a:t>
            </a:r>
            <a:endParaRPr lang="zh-CN" altLang="zh-CN" sz="3200" dirty="0"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BD38B06D-2A46-5F4D-A744-E8846B2F8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872" y="4610627"/>
            <a:ext cx="6346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663300"/>
                </a:solidFill>
                <a:latin typeface="Times New Roman" panose="02020603050405020304" pitchFamily="18" charset="0"/>
                <a:ea typeface="楷体_GB2312" pitchFamily="1" charset="-122"/>
              </a:rPr>
              <a:t>(14, 23, 36, 49, 52, 58, 61 ,75, 80, 97)</a:t>
            </a:r>
            <a:endParaRPr lang="zh-CN" altLang="zh-CN" sz="3200" dirty="0"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F0D62AE-8CE2-9A40-9F0B-33C8ABE0F07B}"/>
              </a:ext>
            </a:extLst>
          </p:cNvPr>
          <p:cNvSpPr txBox="1">
            <a:spLocks noChangeArrowheads="1"/>
          </p:cNvSpPr>
          <p:nvPr/>
        </p:nvSpPr>
        <p:spPr>
          <a:xfrm>
            <a:off x="579782" y="245081"/>
            <a:ext cx="3429000" cy="62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800" b="1" dirty="0"/>
              <a:t>一、基本概念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69A58BC-4C4E-364F-A3F2-8AA3702BB2D8}"/>
              </a:ext>
            </a:extLst>
          </p:cNvPr>
          <p:cNvSpPr txBox="1"/>
          <p:nvPr/>
        </p:nvSpPr>
        <p:spPr>
          <a:xfrm>
            <a:off x="365549" y="547331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降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序</a:t>
            </a:r>
            <a:r>
              <a:rPr lang="en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Descending 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67C401A-7DAD-6163-FF49-A92D8D168E6B}"/>
              </a:ext>
            </a:extLst>
          </p:cNvPr>
          <p:cNvSpPr txBox="1"/>
          <p:nvPr/>
        </p:nvSpPr>
        <p:spPr>
          <a:xfrm>
            <a:off x="365549" y="471568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升序</a:t>
            </a:r>
            <a:r>
              <a:rPr lang="en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Ascending </a:t>
            </a:r>
            <a:endParaRPr kumimoji="1" lang="zh-CN" altLang="en-US" dirty="0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C090DB1A-2274-A960-6EBD-EA0AECFA5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570" y="5473316"/>
            <a:ext cx="65101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663300"/>
                </a:solidFill>
                <a:latin typeface="Times New Roman" panose="02020603050405020304" pitchFamily="18" charset="0"/>
                <a:ea typeface="楷体_GB2312" pitchFamily="1" charset="-122"/>
              </a:rPr>
              <a:t>(97, 80,75, 61, 58, 52, 49, 36, 23, 14)</a:t>
            </a:r>
            <a:endParaRPr lang="zh-CN" altLang="zh-CN" sz="3200" dirty="0">
              <a:latin typeface="Times New Roman" panose="02020603050405020304" pitchFamily="18" charset="0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2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5F1F12C3-C0D6-1743-85B8-24F355DD5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2590800"/>
            <a:ext cx="598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CC3300"/>
                </a:solidFill>
                <a:latin typeface="Times New Roman" panose="02020603050405020304" pitchFamily="18" charset="0"/>
              </a:rPr>
              <a:t>第一趟   </a:t>
            </a:r>
            <a:r>
              <a:rPr lang="zh-CN" altLang="zh-CN" sz="2400" b="1">
                <a:latin typeface="Times New Roman" panose="02020603050405020304" pitchFamily="18" charset="0"/>
              </a:rPr>
              <a:t> 13    5      17    42    46    94    55    70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EEB3D2F-6D1C-D448-9419-BD9EEC4CE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304801"/>
            <a:ext cx="8229600" cy="1139825"/>
          </a:xfrm>
        </p:spPr>
        <p:txBody>
          <a:bodyPr/>
          <a:lstStyle/>
          <a:p>
            <a:r>
              <a:rPr lang="zh-CN" altLang="zh-CN" sz="2400" b="1"/>
              <a:t>快速排序例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EF344632-9BAF-314E-9FBD-85274AA4C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1981200"/>
            <a:ext cx="598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CC3300"/>
                </a:solidFill>
                <a:latin typeface="Times New Roman" panose="02020603050405020304" pitchFamily="18" charset="0"/>
              </a:rPr>
              <a:t>初始值    </a:t>
            </a:r>
            <a:r>
              <a:rPr lang="zh-CN" altLang="zh-CN" sz="2400" b="1">
                <a:latin typeface="Times New Roman" panose="02020603050405020304" pitchFamily="18" charset="0"/>
              </a:rPr>
              <a:t>46    55    13    42    94     5     17    70</a:t>
            </a:r>
          </a:p>
        </p:txBody>
      </p:sp>
      <p:sp>
        <p:nvSpPr>
          <p:cNvPr id="40965" name="AutoShape 5">
            <a:extLst>
              <a:ext uri="{FF2B5EF4-FFF2-40B4-BE49-F238E27FC236}">
                <a16:creationId xmlns:a16="http://schemas.microsoft.com/office/drawing/2014/main" id="{BBF286F7-F6B1-5B49-AB9E-6A3B2A063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667000"/>
            <a:ext cx="2362200" cy="304800"/>
          </a:xfrm>
          <a:prstGeom prst="bracketPair">
            <a:avLst>
              <a:gd name="adj" fmla="val 16667"/>
            </a:avLst>
          </a:prstGeom>
          <a:noFill/>
          <a:ln w="38100" cmpd="sng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66" name="AutoShape 6">
            <a:extLst>
              <a:ext uri="{FF2B5EF4-FFF2-40B4-BE49-F238E27FC236}">
                <a16:creationId xmlns:a16="http://schemas.microsoft.com/office/drawing/2014/main" id="{0F92DED8-0430-3644-93E8-8DDEFCFA3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667000"/>
            <a:ext cx="1752600" cy="304800"/>
          </a:xfrm>
          <a:prstGeom prst="bracketPair">
            <a:avLst>
              <a:gd name="adj" fmla="val 16667"/>
            </a:avLst>
          </a:prstGeom>
          <a:noFill/>
          <a:ln w="38100" cmpd="sng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5F234166-378F-4E4D-BD1C-4DAF32897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3200400"/>
            <a:ext cx="598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CC3300"/>
                </a:solidFill>
                <a:latin typeface="Times New Roman" panose="02020603050405020304" pitchFamily="18" charset="0"/>
              </a:rPr>
              <a:t>第二趟</a:t>
            </a:r>
            <a:r>
              <a:rPr lang="zh-CN" altLang="zh-CN" sz="2400" b="1">
                <a:latin typeface="Times New Roman" panose="02020603050405020304" pitchFamily="18" charset="0"/>
              </a:rPr>
              <a:t>    5    13      17    42    46    70    55    94</a:t>
            </a:r>
          </a:p>
        </p:txBody>
      </p:sp>
      <p:sp>
        <p:nvSpPr>
          <p:cNvPr id="40968" name="AutoShape 8">
            <a:extLst>
              <a:ext uri="{FF2B5EF4-FFF2-40B4-BE49-F238E27FC236}">
                <a16:creationId xmlns:a16="http://schemas.microsoft.com/office/drawing/2014/main" id="{3C5BF89A-F21D-5940-A540-BA614C494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" cy="304800"/>
          </a:xfrm>
          <a:prstGeom prst="bracketPair">
            <a:avLst>
              <a:gd name="adj" fmla="val 16667"/>
            </a:avLst>
          </a:prstGeom>
          <a:noFill/>
          <a:ln w="9525" cmpd="sng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69" name="AutoShape 9">
            <a:extLst>
              <a:ext uri="{FF2B5EF4-FFF2-40B4-BE49-F238E27FC236}">
                <a16:creationId xmlns:a16="http://schemas.microsoft.com/office/drawing/2014/main" id="{6B94EB3E-D8DB-BD43-A16D-257F1B7DD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276600"/>
            <a:ext cx="1066800" cy="304800"/>
          </a:xfrm>
          <a:prstGeom prst="bracketPair">
            <a:avLst>
              <a:gd name="adj" fmla="val 16667"/>
            </a:avLst>
          </a:prstGeom>
          <a:noFill/>
          <a:ln w="38100" cmpd="sng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70" name="AutoShape 10">
            <a:extLst>
              <a:ext uri="{FF2B5EF4-FFF2-40B4-BE49-F238E27FC236}">
                <a16:creationId xmlns:a16="http://schemas.microsoft.com/office/drawing/2014/main" id="{733E0AE6-0B31-3F46-82DA-B8B44632C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276600"/>
            <a:ext cx="1066800" cy="304800"/>
          </a:xfrm>
          <a:prstGeom prst="bracketPair">
            <a:avLst>
              <a:gd name="adj" fmla="val 16667"/>
            </a:avLst>
          </a:prstGeom>
          <a:noFill/>
          <a:ln w="38100" cmpd="sng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71" name="Text Box 11">
            <a:extLst>
              <a:ext uri="{FF2B5EF4-FFF2-40B4-BE49-F238E27FC236}">
                <a16:creationId xmlns:a16="http://schemas.microsoft.com/office/drawing/2014/main" id="{FF5ABA83-603E-1C42-974D-EF8530093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3886200"/>
            <a:ext cx="598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CC3300"/>
                </a:solidFill>
                <a:latin typeface="Times New Roman" panose="02020603050405020304" pitchFamily="18" charset="0"/>
              </a:rPr>
              <a:t>第三趟</a:t>
            </a:r>
            <a:r>
              <a:rPr lang="zh-CN" altLang="zh-CN" sz="2400" b="1">
                <a:latin typeface="Times New Roman" panose="02020603050405020304" pitchFamily="18" charset="0"/>
              </a:rPr>
              <a:t>    5    13      17    42    46    55    70    94</a:t>
            </a:r>
          </a:p>
        </p:txBody>
      </p:sp>
      <p:sp>
        <p:nvSpPr>
          <p:cNvPr id="40972" name="AutoShape 12">
            <a:extLst>
              <a:ext uri="{FF2B5EF4-FFF2-40B4-BE49-F238E27FC236}">
                <a16:creationId xmlns:a16="http://schemas.microsoft.com/office/drawing/2014/main" id="{02203DF0-208C-0C4C-AD8E-677C1A7CA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962400"/>
            <a:ext cx="533400" cy="304800"/>
          </a:xfrm>
          <a:prstGeom prst="bracketPair">
            <a:avLst>
              <a:gd name="adj" fmla="val 16667"/>
            </a:avLst>
          </a:prstGeom>
          <a:noFill/>
          <a:ln w="38100" cmpd="sng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73" name="AutoShape 13">
            <a:extLst>
              <a:ext uri="{FF2B5EF4-FFF2-40B4-BE49-F238E27FC236}">
                <a16:creationId xmlns:a16="http://schemas.microsoft.com/office/drawing/2014/main" id="{AC8AE6A6-F2A5-0A49-A240-617FE36AA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962400"/>
            <a:ext cx="533400" cy="304800"/>
          </a:xfrm>
          <a:prstGeom prst="bracketPair">
            <a:avLst>
              <a:gd name="adj" fmla="val 16667"/>
            </a:avLst>
          </a:prstGeom>
          <a:noFill/>
          <a:ln w="38100" cmpd="sng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74" name="AutoShape 14">
            <a:extLst>
              <a:ext uri="{FF2B5EF4-FFF2-40B4-BE49-F238E27FC236}">
                <a16:creationId xmlns:a16="http://schemas.microsoft.com/office/drawing/2014/main" id="{6F54536C-277A-2342-B029-8627DDB8E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" cy="304800"/>
          </a:xfrm>
          <a:prstGeom prst="bracketPair">
            <a:avLst>
              <a:gd name="adj" fmla="val 16667"/>
            </a:avLst>
          </a:prstGeom>
          <a:noFill/>
          <a:ln w="38100" cmpd="sng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75" name="Text Box 15">
            <a:extLst>
              <a:ext uri="{FF2B5EF4-FFF2-40B4-BE49-F238E27FC236}">
                <a16:creationId xmlns:a16="http://schemas.microsoft.com/office/drawing/2014/main" id="{2750B9CE-7AA4-E843-A058-BACF21E6D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4572000"/>
            <a:ext cx="598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CC3300"/>
                </a:solidFill>
                <a:latin typeface="Times New Roman" panose="02020603050405020304" pitchFamily="18" charset="0"/>
              </a:rPr>
              <a:t>第四趟</a:t>
            </a:r>
            <a:r>
              <a:rPr lang="zh-CN" altLang="zh-CN" sz="2400" b="1">
                <a:latin typeface="Times New Roman" panose="02020603050405020304" pitchFamily="18" charset="0"/>
              </a:rPr>
              <a:t>    5    13      17    42    46    55    70    94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F9D76354-4C8A-AF46-A526-CC418D5AF711}"/>
                  </a:ext>
                </a:extLst>
              </p14:cNvPr>
              <p14:cNvContentPartPr/>
              <p14:nvPr/>
            </p14:nvContentPartPr>
            <p14:xfrm>
              <a:off x="3967330" y="3007340"/>
              <a:ext cx="355320" cy="37080"/>
            </p14:xfrm>
          </p:contentPart>
        </mc:Choice>
        <mc:Fallback xmlns=""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F9D76354-4C8A-AF46-A526-CC418D5AF7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8330" y="2998340"/>
                <a:ext cx="372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BFACEDA2-1316-EB41-B09B-D5F16B9D03DA}"/>
                  </a:ext>
                </a:extLst>
              </p14:cNvPr>
              <p14:cNvContentPartPr/>
              <p14:nvPr/>
            </p14:nvContentPartPr>
            <p14:xfrm>
              <a:off x="4477090" y="3803660"/>
              <a:ext cx="259200" cy="4320"/>
            </p14:xfrm>
          </p:contentPart>
        </mc:Choice>
        <mc:Fallback xmlns=""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BFACEDA2-1316-EB41-B09B-D5F16B9D03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8090" y="3794660"/>
                <a:ext cx="2768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76843BEC-2196-0C4A-8198-FAFDC7E696FB}"/>
                  </a:ext>
                </a:extLst>
              </p14:cNvPr>
              <p14:cNvContentPartPr/>
              <p14:nvPr/>
            </p14:nvContentPartPr>
            <p14:xfrm>
              <a:off x="5071450" y="3759020"/>
              <a:ext cx="1244160" cy="1692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76843BEC-2196-0C4A-8198-FAFDC7E696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2453" y="3750020"/>
                <a:ext cx="1261795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AE326655-7724-9241-AB3F-F7FF96690FF7}"/>
                  </a:ext>
                </a:extLst>
              </p14:cNvPr>
              <p14:cNvContentPartPr/>
              <p14:nvPr/>
            </p14:nvContentPartPr>
            <p14:xfrm>
              <a:off x="6944530" y="3098420"/>
              <a:ext cx="1949040" cy="42480"/>
            </p14:xfrm>
          </p:contentPart>
        </mc:Choice>
        <mc:Fallback xmlns=""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AE326655-7724-9241-AB3F-F7FF96690FF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35530" y="3089420"/>
                <a:ext cx="196668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7259E917-7175-E444-8B33-33C2639D7E8D}"/>
              </a:ext>
            </a:extLst>
          </p:cNvPr>
          <p:cNvGrpSpPr/>
          <p:nvPr/>
        </p:nvGrpSpPr>
        <p:grpSpPr>
          <a:xfrm>
            <a:off x="2873650" y="3823820"/>
            <a:ext cx="3429000" cy="621720"/>
            <a:chOff x="2873650" y="3823820"/>
            <a:chExt cx="3429000" cy="62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墨迹 8">
                  <a:extLst>
                    <a:ext uri="{FF2B5EF4-FFF2-40B4-BE49-F238E27FC236}">
                      <a16:creationId xmlns:a16="http://schemas.microsoft.com/office/drawing/2014/main" id="{46BA74F3-7851-4B46-88C6-75FCE78E07A0}"/>
                    </a:ext>
                  </a:extLst>
                </p14:cNvPr>
                <p14:cNvContentPartPr/>
                <p14:nvPr/>
              </p14:nvContentPartPr>
              <p14:xfrm>
                <a:off x="2873650" y="4372820"/>
                <a:ext cx="1878120" cy="52200"/>
              </p14:xfrm>
            </p:contentPart>
          </mc:Choice>
          <mc:Fallback xmlns="">
            <p:pic>
              <p:nvPicPr>
                <p:cNvPr id="9" name="墨迹 8">
                  <a:extLst>
                    <a:ext uri="{FF2B5EF4-FFF2-40B4-BE49-F238E27FC236}">
                      <a16:creationId xmlns:a16="http://schemas.microsoft.com/office/drawing/2014/main" id="{46BA74F3-7851-4B46-88C6-75FCE78E07A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64650" y="4363820"/>
                  <a:ext cx="1895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墨迹 9">
                  <a:extLst>
                    <a:ext uri="{FF2B5EF4-FFF2-40B4-BE49-F238E27FC236}">
                      <a16:creationId xmlns:a16="http://schemas.microsoft.com/office/drawing/2014/main" id="{FAB7A115-8BCD-154E-9CFB-514A5572629B}"/>
                    </a:ext>
                  </a:extLst>
                </p14:cNvPr>
                <p14:cNvContentPartPr/>
                <p14:nvPr/>
              </p14:nvContentPartPr>
              <p14:xfrm>
                <a:off x="3951850" y="3823820"/>
                <a:ext cx="291240" cy="585360"/>
              </p14:xfrm>
            </p:contentPart>
          </mc:Choice>
          <mc:Fallback xmlns="">
            <p:pic>
              <p:nvPicPr>
                <p:cNvPr id="10" name="墨迹 9">
                  <a:extLst>
                    <a:ext uri="{FF2B5EF4-FFF2-40B4-BE49-F238E27FC236}">
                      <a16:creationId xmlns:a16="http://schemas.microsoft.com/office/drawing/2014/main" id="{FAB7A115-8BCD-154E-9CFB-514A5572629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42850" y="3814820"/>
                  <a:ext cx="30888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墨迹 11">
                  <a:extLst>
                    <a:ext uri="{FF2B5EF4-FFF2-40B4-BE49-F238E27FC236}">
                      <a16:creationId xmlns:a16="http://schemas.microsoft.com/office/drawing/2014/main" id="{DCBAD771-FD23-F541-BB86-A755BA4AEA3F}"/>
                    </a:ext>
                  </a:extLst>
                </p14:cNvPr>
                <p14:cNvContentPartPr/>
                <p14:nvPr/>
              </p14:nvContentPartPr>
              <p14:xfrm>
                <a:off x="5074690" y="4396940"/>
                <a:ext cx="1227960" cy="48600"/>
              </p14:xfrm>
            </p:contentPart>
          </mc:Choice>
          <mc:Fallback xmlns="">
            <p:pic>
              <p:nvPicPr>
                <p:cNvPr id="12" name="墨迹 11">
                  <a:extLst>
                    <a:ext uri="{FF2B5EF4-FFF2-40B4-BE49-F238E27FC236}">
                      <a16:creationId xmlns:a16="http://schemas.microsoft.com/office/drawing/2014/main" id="{DCBAD771-FD23-F541-BB86-A755BA4AEA3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65693" y="4387873"/>
                  <a:ext cx="1245595" cy="6637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4D2CFF81-DB56-DF42-B3C3-1E43667806D2}"/>
                  </a:ext>
                </a:extLst>
              </p14:cNvPr>
              <p14:cNvContentPartPr/>
              <p14:nvPr/>
            </p14:nvContentPartPr>
            <p14:xfrm>
              <a:off x="7078810" y="3709340"/>
              <a:ext cx="886680" cy="36720"/>
            </p14:xfrm>
          </p:contentPart>
        </mc:Choice>
        <mc:Fallback xmlns="">
          <p:pic>
            <p:nvPicPr>
              <p:cNvPr id="14" name="墨迹 13">
                <a:extLst>
                  <a:ext uri="{FF2B5EF4-FFF2-40B4-BE49-F238E27FC236}">
                    <a16:creationId xmlns:a16="http://schemas.microsoft.com/office/drawing/2014/main" id="{4D2CFF81-DB56-DF42-B3C3-1E43667806D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69806" y="3700251"/>
                <a:ext cx="904327" cy="54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墨迹 14">
                <a:extLst>
                  <a:ext uri="{FF2B5EF4-FFF2-40B4-BE49-F238E27FC236}">
                    <a16:creationId xmlns:a16="http://schemas.microsoft.com/office/drawing/2014/main" id="{AFA55E97-A83F-AC45-B443-421C922B7DB2}"/>
                  </a:ext>
                </a:extLst>
              </p14:cNvPr>
              <p14:cNvContentPartPr/>
              <p14:nvPr/>
            </p14:nvContentPartPr>
            <p14:xfrm>
              <a:off x="6842290" y="4387940"/>
              <a:ext cx="713880" cy="122040"/>
            </p14:xfrm>
          </p:contentPart>
        </mc:Choice>
        <mc:Fallback xmlns="">
          <p:pic>
            <p:nvPicPr>
              <p:cNvPr id="15" name="墨迹 14">
                <a:extLst>
                  <a:ext uri="{FF2B5EF4-FFF2-40B4-BE49-F238E27FC236}">
                    <a16:creationId xmlns:a16="http://schemas.microsoft.com/office/drawing/2014/main" id="{AFA55E97-A83F-AC45-B443-421C922B7DB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33290" y="4378940"/>
                <a:ext cx="7315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546F4FB9-D764-3849-87F3-CBBAEB5C9C51}"/>
                  </a:ext>
                </a:extLst>
              </p14:cNvPr>
              <p14:cNvContentPartPr/>
              <p14:nvPr/>
            </p14:nvContentPartPr>
            <p14:xfrm>
              <a:off x="3972010" y="5017940"/>
              <a:ext cx="5014800" cy="114840"/>
            </p14:xfrm>
          </p:contentPart>
        </mc:Choice>
        <mc:Fallback xmlns="">
          <p:pic>
            <p:nvPicPr>
              <p:cNvPr id="16" name="墨迹 15">
                <a:extLst>
                  <a:ext uri="{FF2B5EF4-FFF2-40B4-BE49-F238E27FC236}">
                    <a16:creationId xmlns:a16="http://schemas.microsoft.com/office/drawing/2014/main" id="{546F4FB9-D764-3849-87F3-CBBAEB5C9C5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63010" y="5008968"/>
                <a:ext cx="5032440" cy="132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墨迹 16">
                <a:extLst>
                  <a:ext uri="{FF2B5EF4-FFF2-40B4-BE49-F238E27FC236}">
                    <a16:creationId xmlns:a16="http://schemas.microsoft.com/office/drawing/2014/main" id="{137296CE-24A8-E445-93AA-CB7A25945991}"/>
                  </a:ext>
                </a:extLst>
              </p14:cNvPr>
              <p14:cNvContentPartPr/>
              <p14:nvPr/>
            </p14:nvContentPartPr>
            <p14:xfrm>
              <a:off x="2256970" y="1932020"/>
              <a:ext cx="507960" cy="3461040"/>
            </p14:xfrm>
          </p:contentPart>
        </mc:Choice>
        <mc:Fallback xmlns="">
          <p:pic>
            <p:nvPicPr>
              <p:cNvPr id="17" name="墨迹 16">
                <a:extLst>
                  <a:ext uri="{FF2B5EF4-FFF2-40B4-BE49-F238E27FC236}">
                    <a16:creationId xmlns:a16="http://schemas.microsoft.com/office/drawing/2014/main" id="{137296CE-24A8-E445-93AA-CB7A2594599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47964" y="1923020"/>
                <a:ext cx="525613" cy="347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墨迹 17">
                <a:extLst>
                  <a:ext uri="{FF2B5EF4-FFF2-40B4-BE49-F238E27FC236}">
                    <a16:creationId xmlns:a16="http://schemas.microsoft.com/office/drawing/2014/main" id="{B1F0919F-4746-374A-8D07-41D9C38C189B}"/>
                  </a:ext>
                </a:extLst>
              </p14:cNvPr>
              <p14:cNvContentPartPr/>
              <p14:nvPr/>
            </p14:nvContentPartPr>
            <p14:xfrm>
              <a:off x="3832330" y="2484620"/>
              <a:ext cx="4915800" cy="161280"/>
            </p14:xfrm>
          </p:contentPart>
        </mc:Choice>
        <mc:Fallback xmlns="">
          <p:pic>
            <p:nvPicPr>
              <p:cNvPr id="18" name="墨迹 17">
                <a:extLst>
                  <a:ext uri="{FF2B5EF4-FFF2-40B4-BE49-F238E27FC236}">
                    <a16:creationId xmlns:a16="http://schemas.microsoft.com/office/drawing/2014/main" id="{B1F0919F-4746-374A-8D07-41D9C38C189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23330" y="2475620"/>
                <a:ext cx="49334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墨迹 18">
                <a:extLst>
                  <a:ext uri="{FF2B5EF4-FFF2-40B4-BE49-F238E27FC236}">
                    <a16:creationId xmlns:a16="http://schemas.microsoft.com/office/drawing/2014/main" id="{0FE0E086-9170-054C-95CC-63C8A2D373D0}"/>
                  </a:ext>
                </a:extLst>
              </p14:cNvPr>
              <p14:cNvContentPartPr/>
              <p14:nvPr/>
            </p14:nvContentPartPr>
            <p14:xfrm>
              <a:off x="3249130" y="3103100"/>
              <a:ext cx="4594680" cy="68040"/>
            </p14:xfrm>
          </p:contentPart>
        </mc:Choice>
        <mc:Fallback xmlns="">
          <p:pic>
            <p:nvPicPr>
              <p:cNvPr id="19" name="墨迹 18">
                <a:extLst>
                  <a:ext uri="{FF2B5EF4-FFF2-40B4-BE49-F238E27FC236}">
                    <a16:creationId xmlns:a16="http://schemas.microsoft.com/office/drawing/2014/main" id="{0FE0E086-9170-054C-95CC-63C8A2D373D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40129" y="3094147"/>
                <a:ext cx="4612321" cy="8558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84653D3-4CBA-7140-82EE-5BCA3A7DA869}"/>
              </a:ext>
            </a:extLst>
          </p:cNvPr>
          <p:cNvSpPr txBox="1"/>
          <p:nvPr/>
        </p:nvSpPr>
        <p:spPr>
          <a:xfrm>
            <a:off x="3073743" y="211778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4F4F4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计数排序（</a:t>
            </a:r>
            <a:r>
              <a:rPr lang="en" altLang="zh-CN" b="1" i="0" dirty="0">
                <a:solidFill>
                  <a:srgbClr val="4F4F4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Counting Sort</a:t>
            </a:r>
            <a:r>
              <a:rPr lang="zh-CN" altLang="en" b="1" i="0" dirty="0">
                <a:solidFill>
                  <a:srgbClr val="4F4F4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79E6230-4C44-8A42-9BD2-C207B12EB894}"/>
              </a:ext>
            </a:extLst>
          </p:cNvPr>
          <p:cNvSpPr txBox="1"/>
          <p:nvPr/>
        </p:nvSpPr>
        <p:spPr>
          <a:xfrm>
            <a:off x="466467" y="609252"/>
            <a:ext cx="87269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算法描述：</a:t>
            </a:r>
            <a:endParaRPr lang="en-US" altLang="zh-CN" b="0" i="0" dirty="0">
              <a:solidFill>
                <a:srgbClr val="4D4D4D"/>
              </a:solidFill>
              <a:effectLst/>
              <a:latin typeface="-apple-system"/>
            </a:endParaRPr>
          </a:p>
          <a:p>
            <a:pPr algn="l"/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找出待排序的数组中最大和最小的元素；</a:t>
            </a:r>
          </a:p>
          <a:p>
            <a:pPr algn="l"/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统计数组中每个值为</a:t>
            </a:r>
            <a:r>
              <a:rPr lang="en" altLang="zh-CN" b="0" i="0" dirty="0" err="1">
                <a:solidFill>
                  <a:srgbClr val="4D4D4D"/>
                </a:solidFill>
                <a:effectLst/>
                <a:latin typeface="-apple-system"/>
              </a:rPr>
              <a:t>i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的元素出现的次数，存入数组</a:t>
            </a:r>
            <a:r>
              <a:rPr lang="en" altLang="zh-CN" b="0" i="0" dirty="0">
                <a:solidFill>
                  <a:srgbClr val="4D4D4D"/>
                </a:solidFill>
                <a:effectLst/>
                <a:latin typeface="-apple-system"/>
              </a:rPr>
              <a:t>C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的第</a:t>
            </a:r>
            <a:r>
              <a:rPr lang="en" altLang="zh-CN" b="0" i="0" dirty="0" err="1">
                <a:solidFill>
                  <a:srgbClr val="4D4D4D"/>
                </a:solidFill>
                <a:effectLst/>
                <a:latin typeface="-apple-system"/>
              </a:rPr>
              <a:t>i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项；</a:t>
            </a:r>
          </a:p>
          <a:p>
            <a:pPr algn="l"/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对所有的计数累加（从</a:t>
            </a:r>
            <a:r>
              <a:rPr lang="en" altLang="zh-CN" b="0" i="0" dirty="0">
                <a:solidFill>
                  <a:srgbClr val="4D4D4D"/>
                </a:solidFill>
                <a:effectLst/>
                <a:latin typeface="-apple-system"/>
              </a:rPr>
              <a:t>C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中的第一个元素开始，每一项和前一项相加）；</a:t>
            </a:r>
          </a:p>
          <a:p>
            <a:pPr algn="l"/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反向填充目标数组：将每个元素</a:t>
            </a:r>
            <a:r>
              <a:rPr lang="en" altLang="zh-CN" b="0" i="0" dirty="0" err="1">
                <a:solidFill>
                  <a:srgbClr val="4D4D4D"/>
                </a:solidFill>
                <a:effectLst/>
                <a:latin typeface="-apple-system"/>
              </a:rPr>
              <a:t>i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放在新数组的第</a:t>
            </a:r>
            <a:r>
              <a:rPr lang="en" altLang="zh-CN" b="0" i="0" dirty="0">
                <a:solidFill>
                  <a:srgbClr val="4D4D4D"/>
                </a:solidFill>
                <a:effectLst/>
                <a:latin typeface="-apple-system"/>
              </a:rPr>
              <a:t>C(</a:t>
            </a:r>
            <a:r>
              <a:rPr lang="en" altLang="zh-CN" b="0" i="0" dirty="0" err="1">
                <a:solidFill>
                  <a:srgbClr val="4D4D4D"/>
                </a:solidFill>
                <a:effectLst/>
                <a:latin typeface="-apple-system"/>
              </a:rPr>
              <a:t>i</a:t>
            </a:r>
            <a:r>
              <a:rPr lang="en" altLang="zh-CN" b="0" i="0" dirty="0">
                <a:solidFill>
                  <a:srgbClr val="4D4D4D"/>
                </a:solidFill>
                <a:effectLst/>
                <a:latin typeface="-apple-system"/>
              </a:rPr>
              <a:t>)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项，每放一个元素就将</a:t>
            </a:r>
            <a:r>
              <a:rPr lang="en" altLang="zh-CN" b="0" i="0" dirty="0">
                <a:solidFill>
                  <a:srgbClr val="4D4D4D"/>
                </a:solidFill>
                <a:effectLst/>
                <a:latin typeface="-apple-system"/>
              </a:rPr>
              <a:t>C(</a:t>
            </a:r>
            <a:r>
              <a:rPr lang="en" altLang="zh-CN" b="0" i="0" dirty="0" err="1">
                <a:solidFill>
                  <a:srgbClr val="4D4D4D"/>
                </a:solidFill>
                <a:effectLst/>
                <a:latin typeface="-apple-system"/>
              </a:rPr>
              <a:t>i</a:t>
            </a:r>
            <a:r>
              <a:rPr lang="en" altLang="zh-CN" b="0" i="0" dirty="0">
                <a:solidFill>
                  <a:srgbClr val="4D4D4D"/>
                </a:solidFill>
                <a:effectLst/>
                <a:latin typeface="-apple-system"/>
              </a:rPr>
              <a:t>)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减去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1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。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86DCA3B-1DB5-AF45-A45C-ABE1ACFFF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7719"/>
            <a:ext cx="12192000" cy="46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41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5C4A223-0B75-7549-A4E9-F9F8798F5D16}"/>
              </a:ext>
            </a:extLst>
          </p:cNvPr>
          <p:cNvSpPr txBox="1"/>
          <p:nvPr/>
        </p:nvSpPr>
        <p:spPr>
          <a:xfrm>
            <a:off x="172996" y="117693"/>
            <a:ext cx="1167713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/>
              <a:t>先假设 20 个数列为：{9, 3, 5, 4, 9, 1, 2, 7, 8，1，3, 6, 5, 3, 4, 0, 10, 9, 7, 9}。</a:t>
            </a:r>
          </a:p>
          <a:p>
            <a:r>
              <a:rPr lang="zh-CN" altLang="en-US" sz="1400" dirty="0"/>
              <a:t>让我们先遍历这个无序的随机数组，找出最大值为 10 和最小值为 0。这样我们对应的计数范围将是 0 ~ 10。然后每一个整数按照其值对号入座，对应数组下标的元素进行加1操作。</a:t>
            </a:r>
          </a:p>
          <a:p>
            <a:r>
              <a:rPr lang="zh-CN" altLang="en-US" sz="1400" dirty="0"/>
              <a:t>比如第一个整数是 9，那么数组下标为 9 的元素加 1，如下图所示。</a:t>
            </a:r>
            <a:endParaRPr lang="en-US" altLang="zh-CN" sz="1400" dirty="0"/>
          </a:p>
          <a:p>
            <a:endParaRPr lang="en-US" altLang="zh-CN" sz="1400" dirty="0"/>
          </a:p>
          <a:p>
            <a:endParaRPr lang="zh-CN" altLang="en-US" sz="1400" dirty="0"/>
          </a:p>
          <a:p>
            <a:endParaRPr lang="zh-CN" altLang="en-US" sz="1400" dirty="0"/>
          </a:p>
          <a:p>
            <a:endParaRPr lang="en-US" altLang="zh-CN" sz="1400" dirty="0"/>
          </a:p>
          <a:p>
            <a:r>
              <a:rPr lang="zh-CN" altLang="en-US" sz="1400" dirty="0"/>
              <a:t>第二个整数是 3，那么数组下标为 3 的元素加 1，如下图所示。</a:t>
            </a:r>
          </a:p>
          <a:p>
            <a:endParaRPr lang="zh-CN" altLang="en-US" sz="1400" dirty="0"/>
          </a:p>
          <a:p>
            <a:endParaRPr lang="zh-CN" altLang="en-US" sz="1400" dirty="0"/>
          </a:p>
          <a:p>
            <a:endParaRPr lang="en-US" altLang="zh-CN" sz="1400" dirty="0"/>
          </a:p>
          <a:p>
            <a:endParaRPr lang="zh-CN" altLang="en-US" sz="1400" dirty="0"/>
          </a:p>
          <a:p>
            <a:r>
              <a:rPr lang="zh-CN" altLang="en-US" sz="1400" dirty="0"/>
              <a:t>继续遍历数列并修改数组......。最终，数列遍历完毕时，数组的状态如下图。</a:t>
            </a:r>
          </a:p>
          <a:p>
            <a:endParaRPr lang="zh-CN" altLang="en-US" sz="1400" dirty="0"/>
          </a:p>
          <a:p>
            <a:endParaRPr lang="zh-CN" altLang="en-US" sz="1400" dirty="0"/>
          </a:p>
          <a:p>
            <a:endParaRPr lang="zh-CN" altLang="en-US" sz="1400" dirty="0"/>
          </a:p>
          <a:p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1400" dirty="0"/>
          </a:p>
          <a:p>
            <a:r>
              <a:rPr lang="zh-CN" altLang="en-US" sz="1400" dirty="0"/>
              <a:t>数组中的每一个值，代表了数列中对应整数的出现次数。</a:t>
            </a:r>
          </a:p>
          <a:p>
            <a:r>
              <a:rPr lang="zh-CN" altLang="en-US" sz="1400" dirty="0"/>
              <a:t>有了这个统计结果，排序就很简单了，直接遍历数组，输出数组元素的下标值，元素的值是几，就输出几次。比如统计结果中的 1 为 2，就是数列中有 2 个 1 的意思。这样我们就得到最终排序好的结果。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7073FA10-0220-6F4D-AD1F-17B44725B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091166"/>
              </p:ext>
            </p:extLst>
          </p:nvPr>
        </p:nvGraphicFramePr>
        <p:xfrm>
          <a:off x="775730" y="1085817"/>
          <a:ext cx="812799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74460006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69402717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4025145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778458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4993715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679264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493264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65791859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3703907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2059466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54547928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233892759"/>
                    </a:ext>
                  </a:extLst>
                </a:gridCol>
              </a:tblGrid>
              <a:tr h="234436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下标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98055"/>
                  </a:ext>
                </a:extLst>
              </a:tr>
              <a:tr h="234436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计数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2243"/>
                  </a:ext>
                </a:extLst>
              </a:tr>
            </a:tbl>
          </a:graphicData>
        </a:graphic>
      </p:graphicFrame>
      <p:graphicFrame>
        <p:nvGraphicFramePr>
          <p:cNvPr id="8" name="表格 4">
            <a:extLst>
              <a:ext uri="{FF2B5EF4-FFF2-40B4-BE49-F238E27FC236}">
                <a16:creationId xmlns:a16="http://schemas.microsoft.com/office/drawing/2014/main" id="{E5ED07BF-A333-0848-8C0B-396DAC372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027641"/>
              </p:ext>
            </p:extLst>
          </p:nvPr>
        </p:nvGraphicFramePr>
        <p:xfrm>
          <a:off x="775730" y="2185510"/>
          <a:ext cx="812799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74460006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69402717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4025145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778458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4993715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679264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493264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65791859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3703907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2059466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54547928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233892759"/>
                    </a:ext>
                  </a:extLst>
                </a:gridCol>
              </a:tblGrid>
              <a:tr h="256764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下标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98055"/>
                  </a:ext>
                </a:extLst>
              </a:tr>
              <a:tr h="256764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计数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2243"/>
                  </a:ext>
                </a:extLst>
              </a:tr>
            </a:tbl>
          </a:graphicData>
        </a:graphic>
      </p:graphicFrame>
      <p:graphicFrame>
        <p:nvGraphicFramePr>
          <p:cNvPr id="9" name="表格 4">
            <a:extLst>
              <a:ext uri="{FF2B5EF4-FFF2-40B4-BE49-F238E27FC236}">
                <a16:creationId xmlns:a16="http://schemas.microsoft.com/office/drawing/2014/main" id="{FB6FA70E-69E0-4742-B9C4-DDACE5F82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645316"/>
              </p:ext>
            </p:extLst>
          </p:nvPr>
        </p:nvGraphicFramePr>
        <p:xfrm>
          <a:off x="716690" y="3244615"/>
          <a:ext cx="81279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74460006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69402717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4025145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778458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4993715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679264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493264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65791859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3703907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2059466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54547928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233892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下标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98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计数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2243"/>
                  </a:ext>
                </a:extLst>
              </a:tr>
            </a:tbl>
          </a:graphicData>
        </a:graphic>
      </p:graphicFrame>
      <p:graphicFrame>
        <p:nvGraphicFramePr>
          <p:cNvPr id="11" name="表格 4">
            <a:extLst>
              <a:ext uri="{FF2B5EF4-FFF2-40B4-BE49-F238E27FC236}">
                <a16:creationId xmlns:a16="http://schemas.microsoft.com/office/drawing/2014/main" id="{BC74E2C5-18A4-F34C-8755-DE367EAA7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677367"/>
              </p:ext>
            </p:extLst>
          </p:nvPr>
        </p:nvGraphicFramePr>
        <p:xfrm>
          <a:off x="716690" y="4979510"/>
          <a:ext cx="8798000" cy="711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00">
                  <a:extLst>
                    <a:ext uri="{9D8B030D-6E8A-4147-A177-3AD203B41FA5}">
                      <a16:colId xmlns:a16="http://schemas.microsoft.com/office/drawing/2014/main" val="694027173"/>
                    </a:ext>
                  </a:extLst>
                </a:gridCol>
                <a:gridCol w="439900">
                  <a:extLst>
                    <a:ext uri="{9D8B030D-6E8A-4147-A177-3AD203B41FA5}">
                      <a16:colId xmlns:a16="http://schemas.microsoft.com/office/drawing/2014/main" val="1840251453"/>
                    </a:ext>
                  </a:extLst>
                </a:gridCol>
                <a:gridCol w="439900">
                  <a:extLst>
                    <a:ext uri="{9D8B030D-6E8A-4147-A177-3AD203B41FA5}">
                      <a16:colId xmlns:a16="http://schemas.microsoft.com/office/drawing/2014/main" val="1277845813"/>
                    </a:ext>
                  </a:extLst>
                </a:gridCol>
                <a:gridCol w="439900">
                  <a:extLst>
                    <a:ext uri="{9D8B030D-6E8A-4147-A177-3AD203B41FA5}">
                      <a16:colId xmlns:a16="http://schemas.microsoft.com/office/drawing/2014/main" val="449937157"/>
                    </a:ext>
                  </a:extLst>
                </a:gridCol>
                <a:gridCol w="439900">
                  <a:extLst>
                    <a:ext uri="{9D8B030D-6E8A-4147-A177-3AD203B41FA5}">
                      <a16:colId xmlns:a16="http://schemas.microsoft.com/office/drawing/2014/main" val="386792645"/>
                    </a:ext>
                  </a:extLst>
                </a:gridCol>
                <a:gridCol w="439900">
                  <a:extLst>
                    <a:ext uri="{9D8B030D-6E8A-4147-A177-3AD203B41FA5}">
                      <a16:colId xmlns:a16="http://schemas.microsoft.com/office/drawing/2014/main" val="1493264002"/>
                    </a:ext>
                  </a:extLst>
                </a:gridCol>
                <a:gridCol w="439900">
                  <a:extLst>
                    <a:ext uri="{9D8B030D-6E8A-4147-A177-3AD203B41FA5}">
                      <a16:colId xmlns:a16="http://schemas.microsoft.com/office/drawing/2014/main" val="657918596"/>
                    </a:ext>
                  </a:extLst>
                </a:gridCol>
                <a:gridCol w="439900">
                  <a:extLst>
                    <a:ext uri="{9D8B030D-6E8A-4147-A177-3AD203B41FA5}">
                      <a16:colId xmlns:a16="http://schemas.microsoft.com/office/drawing/2014/main" val="837039079"/>
                    </a:ext>
                  </a:extLst>
                </a:gridCol>
                <a:gridCol w="439900">
                  <a:extLst>
                    <a:ext uri="{9D8B030D-6E8A-4147-A177-3AD203B41FA5}">
                      <a16:colId xmlns:a16="http://schemas.microsoft.com/office/drawing/2014/main" val="4205946626"/>
                    </a:ext>
                  </a:extLst>
                </a:gridCol>
                <a:gridCol w="439900">
                  <a:extLst>
                    <a:ext uri="{9D8B030D-6E8A-4147-A177-3AD203B41FA5}">
                      <a16:colId xmlns:a16="http://schemas.microsoft.com/office/drawing/2014/main" val="1545479287"/>
                    </a:ext>
                  </a:extLst>
                </a:gridCol>
                <a:gridCol w="439900">
                  <a:extLst>
                    <a:ext uri="{9D8B030D-6E8A-4147-A177-3AD203B41FA5}">
                      <a16:colId xmlns:a16="http://schemas.microsoft.com/office/drawing/2014/main" val="4233892759"/>
                    </a:ext>
                  </a:extLst>
                </a:gridCol>
                <a:gridCol w="439900">
                  <a:extLst>
                    <a:ext uri="{9D8B030D-6E8A-4147-A177-3AD203B41FA5}">
                      <a16:colId xmlns:a16="http://schemas.microsoft.com/office/drawing/2014/main" val="2825897630"/>
                    </a:ext>
                  </a:extLst>
                </a:gridCol>
                <a:gridCol w="439900">
                  <a:extLst>
                    <a:ext uri="{9D8B030D-6E8A-4147-A177-3AD203B41FA5}">
                      <a16:colId xmlns:a16="http://schemas.microsoft.com/office/drawing/2014/main" val="2198144216"/>
                    </a:ext>
                  </a:extLst>
                </a:gridCol>
                <a:gridCol w="439900">
                  <a:extLst>
                    <a:ext uri="{9D8B030D-6E8A-4147-A177-3AD203B41FA5}">
                      <a16:colId xmlns:a16="http://schemas.microsoft.com/office/drawing/2014/main" val="3776000850"/>
                    </a:ext>
                  </a:extLst>
                </a:gridCol>
                <a:gridCol w="439900">
                  <a:extLst>
                    <a:ext uri="{9D8B030D-6E8A-4147-A177-3AD203B41FA5}">
                      <a16:colId xmlns:a16="http://schemas.microsoft.com/office/drawing/2014/main" val="2856169173"/>
                    </a:ext>
                  </a:extLst>
                </a:gridCol>
                <a:gridCol w="439900">
                  <a:extLst>
                    <a:ext uri="{9D8B030D-6E8A-4147-A177-3AD203B41FA5}">
                      <a16:colId xmlns:a16="http://schemas.microsoft.com/office/drawing/2014/main" val="1999347490"/>
                    </a:ext>
                  </a:extLst>
                </a:gridCol>
                <a:gridCol w="439900">
                  <a:extLst>
                    <a:ext uri="{9D8B030D-6E8A-4147-A177-3AD203B41FA5}">
                      <a16:colId xmlns:a16="http://schemas.microsoft.com/office/drawing/2014/main" val="862349038"/>
                    </a:ext>
                  </a:extLst>
                </a:gridCol>
                <a:gridCol w="439900">
                  <a:extLst>
                    <a:ext uri="{9D8B030D-6E8A-4147-A177-3AD203B41FA5}">
                      <a16:colId xmlns:a16="http://schemas.microsoft.com/office/drawing/2014/main" val="3434146008"/>
                    </a:ext>
                  </a:extLst>
                </a:gridCol>
                <a:gridCol w="439900">
                  <a:extLst>
                    <a:ext uri="{9D8B030D-6E8A-4147-A177-3AD203B41FA5}">
                      <a16:colId xmlns:a16="http://schemas.microsoft.com/office/drawing/2014/main" val="2631487608"/>
                    </a:ext>
                  </a:extLst>
                </a:gridCol>
                <a:gridCol w="439900">
                  <a:extLst>
                    <a:ext uri="{9D8B030D-6E8A-4147-A177-3AD203B41FA5}">
                      <a16:colId xmlns:a16="http://schemas.microsoft.com/office/drawing/2014/main" val="1842536179"/>
                    </a:ext>
                  </a:extLst>
                </a:gridCol>
              </a:tblGrid>
              <a:tr h="340863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19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98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2243"/>
                  </a:ext>
                </a:extLst>
              </a:tr>
            </a:tbl>
          </a:graphicData>
        </a:graphic>
      </p:graphicFrame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6C344997-7351-34E5-98FC-406AF0DF9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15062"/>
              </p:ext>
            </p:extLst>
          </p:nvPr>
        </p:nvGraphicFramePr>
        <p:xfrm>
          <a:off x="716690" y="4080659"/>
          <a:ext cx="81279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74460006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69402717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4025145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7784581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4993715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679264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493264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65791859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3703907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2059466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54547928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233892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下标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98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计数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2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975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80C8345-ABC2-2745-8354-4F95C44387BC}"/>
              </a:ext>
            </a:extLst>
          </p:cNvPr>
          <p:cNvSpPr txBox="1"/>
          <p:nvPr/>
        </p:nvSpPr>
        <p:spPr>
          <a:xfrm>
            <a:off x="568411" y="402260"/>
            <a:ext cx="105773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虽然计数排序看上去很强大，但是它存在两大局限性：</a:t>
            </a:r>
          </a:p>
          <a:p>
            <a:endParaRPr lang="zh-CN" altLang="en-US" dirty="0"/>
          </a:p>
          <a:p>
            <a:r>
              <a:rPr lang="zh-CN" altLang="en-US" dirty="0"/>
              <a:t>1.当数列最大最小值差距过大时，并不适用于计数排序</a:t>
            </a:r>
          </a:p>
          <a:p>
            <a:endParaRPr lang="zh-CN" altLang="en-US" dirty="0"/>
          </a:p>
          <a:p>
            <a:r>
              <a:rPr lang="zh-CN" altLang="en-US" dirty="0"/>
              <a:t>比如给定 20 个随机整数，范围在 0 到 1 亿之间，此时如果使用计数排序的话，就需要创建长度为 1 亿的数组，不但严重浪费了空间，而且时间复杂度也随之升高。</a:t>
            </a:r>
          </a:p>
          <a:p>
            <a:endParaRPr lang="zh-CN" altLang="en-US" dirty="0"/>
          </a:p>
          <a:p>
            <a:r>
              <a:rPr lang="zh-CN" altLang="en-US" dirty="0"/>
              <a:t>2.当数列元素不是整数时，并不适用于计数排序</a:t>
            </a:r>
          </a:p>
          <a:p>
            <a:endParaRPr lang="zh-CN" altLang="en-US" dirty="0"/>
          </a:p>
          <a:p>
            <a:r>
              <a:rPr lang="zh-CN" altLang="en-US" dirty="0"/>
              <a:t>如果数列中的元素都是小数，比如 3.1415，或是 0.00000001 这样子，则无法创建对应的统计数组，这样显然无法进行计数排序。</a:t>
            </a:r>
          </a:p>
          <a:p>
            <a:endParaRPr lang="zh-CN" altLang="en-US" dirty="0"/>
          </a:p>
          <a:p>
            <a:r>
              <a:rPr lang="zh-CN" altLang="en-US" dirty="0"/>
              <a:t>正是由于这两大局限性，才使得计数排序不像快速排序、归并排序那样被人们广泛适用。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6064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01B30B1-3BE0-1A4B-82F3-89C423A5C5E4}"/>
              </a:ext>
            </a:extLst>
          </p:cNvPr>
          <p:cNvSpPr txBox="1"/>
          <p:nvPr/>
        </p:nvSpPr>
        <p:spPr>
          <a:xfrm>
            <a:off x="3615358" y="183081"/>
            <a:ext cx="2874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4F4F4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基数排序（</a:t>
            </a:r>
            <a:r>
              <a:rPr lang="en" altLang="zh-CN" b="1" i="0" dirty="0">
                <a:solidFill>
                  <a:srgbClr val="4F4F4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Radix Sort</a:t>
            </a:r>
            <a:r>
              <a:rPr lang="zh-CN" altLang="en" b="1" i="0" dirty="0">
                <a:solidFill>
                  <a:srgbClr val="4F4F4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3329F33-E608-C449-86AA-49719B4C7C05}"/>
              </a:ext>
            </a:extLst>
          </p:cNvPr>
          <p:cNvSpPr txBox="1"/>
          <p:nvPr/>
        </p:nvSpPr>
        <p:spPr>
          <a:xfrm>
            <a:off x="554107" y="572440"/>
            <a:ext cx="111144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10.1 算法描述</a:t>
            </a:r>
          </a:p>
          <a:p>
            <a:r>
              <a:rPr lang="zh-CN" altLang="en-US" dirty="0"/>
              <a:t>取得数组中的最大数，并取得位数；</a:t>
            </a:r>
          </a:p>
          <a:p>
            <a:r>
              <a:rPr lang="zh-CN" altLang="en-US" dirty="0"/>
              <a:t>arr为原始数组，从最低位开始取每个位组成radix数组；</a:t>
            </a:r>
          </a:p>
          <a:p>
            <a:r>
              <a:rPr lang="zh-CN" altLang="en-US" dirty="0"/>
              <a:t>对radix进行计数排序（利用计数排序适用于小范围数的特点）；</a:t>
            </a:r>
          </a:p>
        </p:txBody>
      </p:sp>
      <p:pic>
        <p:nvPicPr>
          <p:cNvPr id="1026" name="Picture 2" descr="在这里插入图片描述">
            <a:extLst>
              <a:ext uri="{FF2B5EF4-FFF2-40B4-BE49-F238E27FC236}">
                <a16:creationId xmlns:a16="http://schemas.microsoft.com/office/drawing/2014/main" id="{2AF786B7-1389-E945-9DFD-3CE620F41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7" y="1823682"/>
            <a:ext cx="11280346" cy="50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75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>
            <a:extLst>
              <a:ext uri="{FF2B5EF4-FFF2-40B4-BE49-F238E27FC236}">
                <a16:creationId xmlns:a16="http://schemas.microsoft.com/office/drawing/2014/main" id="{EFF5D284-50E5-5548-BF9F-EDD67B6F4552}"/>
              </a:ext>
            </a:extLst>
          </p:cNvPr>
          <p:cNvSpPr txBox="1"/>
          <p:nvPr/>
        </p:nvSpPr>
        <p:spPr>
          <a:xfrm>
            <a:off x="185288" y="22158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原始数组</a:t>
            </a: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81590B4C-2A40-664B-AF52-D5FD8402E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807928"/>
              </p:ext>
            </p:extLst>
          </p:nvPr>
        </p:nvGraphicFramePr>
        <p:xfrm>
          <a:off x="3910497" y="735126"/>
          <a:ext cx="8128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95439701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5146831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437663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542453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506775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3635599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593890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128391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6892968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0723876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dirty="0"/>
                        <a:t>930</a:t>
                      </a:r>
                    </a:p>
                    <a:p>
                      <a:r>
                        <a:rPr lang="en-US" altLang="zh-CN" dirty="0"/>
                        <a:t>910</a:t>
                      </a:r>
                    </a:p>
                    <a:p>
                      <a:r>
                        <a:rPr lang="en-US" altLang="zh-CN" dirty="0"/>
                        <a:t>420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142</a:t>
                      </a:r>
                    </a:p>
                    <a:p>
                      <a:r>
                        <a:rPr lang="en-US" altLang="zh-CN" dirty="0"/>
                        <a:t>42</a:t>
                      </a:r>
                    </a:p>
                    <a:p>
                      <a:r>
                        <a:rPr lang="en-US" altLang="zh-CN" dirty="0"/>
                        <a:t>132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385</a:t>
                      </a:r>
                    </a:p>
                    <a:p>
                      <a:r>
                        <a:rPr lang="en-US" altLang="zh-CN" dirty="0"/>
                        <a:t>365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779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52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136525"/>
                  </a:ext>
                </a:extLst>
              </a:tr>
            </a:tbl>
          </a:graphicData>
        </a:graphic>
      </p:graphicFrame>
      <p:sp>
        <p:nvSpPr>
          <p:cNvPr id="42" name="文本框 41">
            <a:extLst>
              <a:ext uri="{FF2B5EF4-FFF2-40B4-BE49-F238E27FC236}">
                <a16:creationId xmlns:a16="http://schemas.microsoft.com/office/drawing/2014/main" id="{745B8D2E-F0D5-C34B-B383-EDD9CFCDF057}"/>
              </a:ext>
            </a:extLst>
          </p:cNvPr>
          <p:cNvSpPr txBox="1"/>
          <p:nvPr/>
        </p:nvSpPr>
        <p:spPr>
          <a:xfrm>
            <a:off x="258417" y="805069"/>
            <a:ext cx="2673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第一次以每个元素的个位放入对应的桶中</a:t>
            </a:r>
          </a:p>
        </p:txBody>
      </p:sp>
      <p:graphicFrame>
        <p:nvGraphicFramePr>
          <p:cNvPr id="43" name="表格 43">
            <a:extLst>
              <a:ext uri="{FF2B5EF4-FFF2-40B4-BE49-F238E27FC236}">
                <a16:creationId xmlns:a16="http://schemas.microsoft.com/office/drawing/2014/main" id="{B65D8DDA-938E-E747-AD27-47CAA038C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675911"/>
              </p:ext>
            </p:extLst>
          </p:nvPr>
        </p:nvGraphicFramePr>
        <p:xfrm>
          <a:off x="3914913" y="208721"/>
          <a:ext cx="8128000" cy="40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2073256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8083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537054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2189793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8638283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2032963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309261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9998806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860162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64703057"/>
                    </a:ext>
                  </a:extLst>
                </a:gridCol>
              </a:tblGrid>
              <a:tr h="407504">
                <a:tc>
                  <a:txBody>
                    <a:bodyPr/>
                    <a:lstStyle/>
                    <a:p>
                      <a:r>
                        <a:rPr lang="en-US" altLang="zh-CN" dirty="0"/>
                        <a:t>420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779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385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930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72192"/>
                  </a:ext>
                </a:extLst>
              </a:tr>
            </a:tbl>
          </a:graphicData>
        </a:graphic>
      </p:graphicFrame>
      <p:sp>
        <p:nvSpPr>
          <p:cNvPr id="44" name="文本框 43">
            <a:extLst>
              <a:ext uri="{FF2B5EF4-FFF2-40B4-BE49-F238E27FC236}">
                <a16:creationId xmlns:a16="http://schemas.microsoft.com/office/drawing/2014/main" id="{BA8E3ED4-66AD-0841-A3CE-5859FE26E014}"/>
              </a:ext>
            </a:extLst>
          </p:cNvPr>
          <p:cNvSpPr txBox="1"/>
          <p:nvPr/>
        </p:nvSpPr>
        <p:spPr>
          <a:xfrm>
            <a:off x="129209" y="2266122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将桶中的元素取出，放入原数组</a:t>
            </a:r>
          </a:p>
        </p:txBody>
      </p:sp>
      <p:graphicFrame>
        <p:nvGraphicFramePr>
          <p:cNvPr id="45" name="表格 43">
            <a:extLst>
              <a:ext uri="{FF2B5EF4-FFF2-40B4-BE49-F238E27FC236}">
                <a16:creationId xmlns:a16="http://schemas.microsoft.com/office/drawing/2014/main" id="{91142771-1879-4D4C-B336-1A962F441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118475"/>
              </p:ext>
            </p:extLst>
          </p:nvPr>
        </p:nvGraphicFramePr>
        <p:xfrm>
          <a:off x="3903870" y="220391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2073256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8083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537054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2189793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8638283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2032963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309261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9998806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860162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6470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420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385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779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72192"/>
                  </a:ext>
                </a:extLst>
              </a:tr>
            </a:tbl>
          </a:graphicData>
        </a:graphic>
      </p:graphicFrame>
      <p:sp>
        <p:nvSpPr>
          <p:cNvPr id="46" name="文本框 45">
            <a:extLst>
              <a:ext uri="{FF2B5EF4-FFF2-40B4-BE49-F238E27FC236}">
                <a16:creationId xmlns:a16="http://schemas.microsoft.com/office/drawing/2014/main" id="{CBAA7D71-1E8F-E54A-A76A-459A20CF5C13}"/>
              </a:ext>
            </a:extLst>
          </p:cNvPr>
          <p:cNvSpPr txBox="1"/>
          <p:nvPr/>
        </p:nvSpPr>
        <p:spPr>
          <a:xfrm>
            <a:off x="122582" y="2855843"/>
            <a:ext cx="3515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第二次以每个元素的十位放入对应的桶中，没有十位的放入</a:t>
            </a:r>
            <a:r>
              <a:rPr kumimoji="1" lang="en-US" altLang="zh-CN" dirty="0"/>
              <a:t>0</a:t>
            </a:r>
            <a:r>
              <a:rPr kumimoji="1" lang="zh-CN" altLang="en-US" dirty="0"/>
              <a:t>号桶</a:t>
            </a:r>
          </a:p>
        </p:txBody>
      </p:sp>
      <p:graphicFrame>
        <p:nvGraphicFramePr>
          <p:cNvPr id="47" name="表格 2">
            <a:extLst>
              <a:ext uri="{FF2B5EF4-FFF2-40B4-BE49-F238E27FC236}">
                <a16:creationId xmlns:a16="http://schemas.microsoft.com/office/drawing/2014/main" id="{D05AFEA1-450B-4843-9EB9-8D3FE2C71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973955"/>
              </p:ext>
            </p:extLst>
          </p:nvPr>
        </p:nvGraphicFramePr>
        <p:xfrm>
          <a:off x="3864115" y="2781703"/>
          <a:ext cx="8128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95439701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5146831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437663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542453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506775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3635599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593890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128391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6892968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0723876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23</a:t>
                      </a:r>
                    </a:p>
                    <a:p>
                      <a:r>
                        <a:rPr lang="en-US" altLang="zh-CN" dirty="0"/>
                        <a:t>420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132</a:t>
                      </a:r>
                    </a:p>
                    <a:p>
                      <a:r>
                        <a:rPr lang="en-US" altLang="zh-CN" dirty="0"/>
                        <a:t>930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142</a:t>
                      </a:r>
                    </a:p>
                    <a:p>
                      <a:r>
                        <a:rPr lang="en-US" altLang="zh-CN" dirty="0"/>
                        <a:t>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779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385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52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136525"/>
                  </a:ext>
                </a:extLst>
              </a:tr>
            </a:tbl>
          </a:graphicData>
        </a:graphic>
      </p:graphicFrame>
      <p:sp>
        <p:nvSpPr>
          <p:cNvPr id="48" name="文本框 47">
            <a:extLst>
              <a:ext uri="{FF2B5EF4-FFF2-40B4-BE49-F238E27FC236}">
                <a16:creationId xmlns:a16="http://schemas.microsoft.com/office/drawing/2014/main" id="{10C57C25-7AEE-3E4B-99F8-85997BC7E619}"/>
              </a:ext>
            </a:extLst>
          </p:cNvPr>
          <p:cNvSpPr txBox="1"/>
          <p:nvPr/>
        </p:nvSpPr>
        <p:spPr>
          <a:xfrm>
            <a:off x="72887" y="4088295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将桶中的元素取出，放入原数组</a:t>
            </a:r>
          </a:p>
        </p:txBody>
      </p:sp>
      <p:graphicFrame>
        <p:nvGraphicFramePr>
          <p:cNvPr id="49" name="表格 43">
            <a:extLst>
              <a:ext uri="{FF2B5EF4-FFF2-40B4-BE49-F238E27FC236}">
                <a16:creationId xmlns:a16="http://schemas.microsoft.com/office/drawing/2014/main" id="{BA3086BA-E6DD-6E4E-9552-0833C3C41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977935"/>
              </p:ext>
            </p:extLst>
          </p:nvPr>
        </p:nvGraphicFramePr>
        <p:xfrm>
          <a:off x="3827670" y="4036023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2073256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8083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537054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2189793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8638283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2032963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309261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9998806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860162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6470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910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779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385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72192"/>
                  </a:ext>
                </a:extLst>
              </a:tr>
            </a:tbl>
          </a:graphicData>
        </a:graphic>
      </p:graphicFrame>
      <p:sp>
        <p:nvSpPr>
          <p:cNvPr id="50" name="文本框 49">
            <a:extLst>
              <a:ext uri="{FF2B5EF4-FFF2-40B4-BE49-F238E27FC236}">
                <a16:creationId xmlns:a16="http://schemas.microsoft.com/office/drawing/2014/main" id="{9D708D7B-4824-EA46-A190-7DA2EBC948B8}"/>
              </a:ext>
            </a:extLst>
          </p:cNvPr>
          <p:cNvSpPr txBox="1"/>
          <p:nvPr/>
        </p:nvSpPr>
        <p:spPr>
          <a:xfrm>
            <a:off x="96077" y="4906615"/>
            <a:ext cx="3571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第三次以每个元素的百位放入对应的桶中，没有百位的放入</a:t>
            </a:r>
            <a:r>
              <a:rPr kumimoji="1" lang="en-US" altLang="zh-CN" dirty="0"/>
              <a:t>0</a:t>
            </a:r>
            <a:r>
              <a:rPr kumimoji="1" lang="zh-CN" altLang="en-US" dirty="0"/>
              <a:t>号桶</a:t>
            </a:r>
          </a:p>
        </p:txBody>
      </p:sp>
      <p:graphicFrame>
        <p:nvGraphicFramePr>
          <p:cNvPr id="52" name="表格 2">
            <a:extLst>
              <a:ext uri="{FF2B5EF4-FFF2-40B4-BE49-F238E27FC236}">
                <a16:creationId xmlns:a16="http://schemas.microsoft.com/office/drawing/2014/main" id="{41699053-FD48-B846-B08E-063422F66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230070"/>
              </p:ext>
            </p:extLst>
          </p:nvPr>
        </p:nvGraphicFramePr>
        <p:xfrm>
          <a:off x="3827671" y="4727345"/>
          <a:ext cx="8128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95439701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5146831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437663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0542453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506775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3635599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593890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128391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6892968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0723876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dirty="0"/>
                        <a:t>42</a:t>
                      </a:r>
                    </a:p>
                    <a:p>
                      <a:r>
                        <a:rPr lang="en-US" altLang="zh-CN" dirty="0"/>
                        <a:t>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142</a:t>
                      </a:r>
                    </a:p>
                    <a:p>
                      <a:r>
                        <a:rPr lang="en-US" altLang="zh-CN" dirty="0"/>
                        <a:t>132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385</a:t>
                      </a:r>
                    </a:p>
                    <a:p>
                      <a:r>
                        <a:rPr lang="en-US" altLang="zh-CN" dirty="0"/>
                        <a:t>365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779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930</a:t>
                      </a:r>
                    </a:p>
                    <a:p>
                      <a:r>
                        <a:rPr lang="en-US" altLang="zh-CN" dirty="0"/>
                        <a:t>910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52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136525"/>
                  </a:ext>
                </a:extLst>
              </a:tr>
            </a:tbl>
          </a:graphicData>
        </a:graphic>
      </p:graphicFrame>
      <p:sp>
        <p:nvSpPr>
          <p:cNvPr id="53" name="文本框 52">
            <a:extLst>
              <a:ext uri="{FF2B5EF4-FFF2-40B4-BE49-F238E27FC236}">
                <a16:creationId xmlns:a16="http://schemas.microsoft.com/office/drawing/2014/main" id="{41EBC783-B1C0-F546-9F49-38CF73AC4A1B}"/>
              </a:ext>
            </a:extLst>
          </p:cNvPr>
          <p:cNvSpPr txBox="1"/>
          <p:nvPr/>
        </p:nvSpPr>
        <p:spPr>
          <a:xfrm>
            <a:off x="0" y="612913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将桶中的元素取出，放入结果数组</a:t>
            </a:r>
          </a:p>
        </p:txBody>
      </p:sp>
      <p:graphicFrame>
        <p:nvGraphicFramePr>
          <p:cNvPr id="54" name="表格 43">
            <a:extLst>
              <a:ext uri="{FF2B5EF4-FFF2-40B4-BE49-F238E27FC236}">
                <a16:creationId xmlns:a16="http://schemas.microsoft.com/office/drawing/2014/main" id="{616C0855-ED2A-C444-9219-E90BD46AF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987736"/>
              </p:ext>
            </p:extLst>
          </p:nvPr>
        </p:nvGraphicFramePr>
        <p:xfrm>
          <a:off x="3801166" y="607685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2073256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8083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537054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2189793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8638283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2032963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309261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9998806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860162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6470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385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779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930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72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45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48" grpId="0"/>
      <p:bldP spid="50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1B8F38A-4408-84E7-24CF-A4F67EF65725}"/>
              </a:ext>
            </a:extLst>
          </p:cNvPr>
          <p:cNvSpPr txBox="1"/>
          <p:nvPr/>
        </p:nvSpPr>
        <p:spPr>
          <a:xfrm>
            <a:off x="690880" y="564168"/>
            <a:ext cx="100990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算法思想</a:t>
            </a:r>
            <a:r>
              <a:rPr lang="en-US" altLang="zh-CN" dirty="0"/>
              <a:t>:</a:t>
            </a:r>
            <a:endParaRPr lang="zh-CN" altLang="en-US" dirty="0"/>
          </a:p>
          <a:p>
            <a:r>
              <a:rPr lang="zh-CN" altLang="en-US" dirty="0"/>
              <a:t>使用的映射函数能够将输入的 N 个数据均匀的分配到 K 个桶中</a:t>
            </a:r>
          </a:p>
          <a:p>
            <a:r>
              <a:rPr lang="zh-CN" altLang="en-US" dirty="0"/>
              <a:t>同时，对于桶中元素的排序，选择何种比较排序算法对于性能的影响至关重要。</a:t>
            </a:r>
          </a:p>
          <a:p>
            <a:endParaRPr lang="zh-CN" altLang="en-US" dirty="0"/>
          </a:p>
          <a:p>
            <a:r>
              <a:rPr lang="zh-CN" altLang="en-US" dirty="0"/>
              <a:t>1.什么时候最快</a:t>
            </a:r>
          </a:p>
          <a:p>
            <a:r>
              <a:rPr lang="zh-CN" altLang="en-US" dirty="0"/>
              <a:t>当输入的数据可以均匀的分配到每一个桶中。</a:t>
            </a:r>
          </a:p>
          <a:p>
            <a:r>
              <a:rPr lang="zh-CN" altLang="en-US" dirty="0"/>
              <a:t>2.什么时候最慢</a:t>
            </a:r>
          </a:p>
          <a:p>
            <a:r>
              <a:rPr lang="zh-CN" altLang="en-US" dirty="0"/>
              <a:t>当输入的数据被分配到了同一个桶中。</a:t>
            </a:r>
          </a:p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99EC150-CF56-C1FC-C1EC-3EE438285A94}"/>
              </a:ext>
            </a:extLst>
          </p:cNvPr>
          <p:cNvSpPr txBox="1"/>
          <p:nvPr/>
        </p:nvSpPr>
        <p:spPr>
          <a:xfrm>
            <a:off x="4003040" y="194836"/>
            <a:ext cx="944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桶排序</a:t>
            </a:r>
          </a:p>
        </p:txBody>
      </p:sp>
      <p:pic>
        <p:nvPicPr>
          <p:cNvPr id="1026" name="Picture 2" descr="在这里插入图片描述">
            <a:extLst>
              <a:ext uri="{FF2B5EF4-FFF2-40B4-BE49-F238E27FC236}">
                <a16:creationId xmlns:a16="http://schemas.microsoft.com/office/drawing/2014/main" id="{9B314508-3C82-5611-C9E3-084F27670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3046687"/>
            <a:ext cx="39497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在这里插入图片描述">
            <a:extLst>
              <a:ext uri="{FF2B5EF4-FFF2-40B4-BE49-F238E27FC236}">
                <a16:creationId xmlns:a16="http://schemas.microsoft.com/office/drawing/2014/main" id="{E46DCCE9-C58B-DB1C-5AC1-BFE22EE08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40" y="4883730"/>
            <a:ext cx="39497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5F182DA-72C4-6AB7-74DE-48B17EF66B6E}"/>
              </a:ext>
            </a:extLst>
          </p:cNvPr>
          <p:cNvSpPr txBox="1"/>
          <p:nvPr/>
        </p:nvSpPr>
        <p:spPr>
          <a:xfrm>
            <a:off x="1165860" y="3878537"/>
            <a:ext cx="2099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元素分布在桶中：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A7A6838-0524-E26E-20DC-C33CE383CD40}"/>
              </a:ext>
            </a:extLst>
          </p:cNvPr>
          <p:cNvSpPr txBox="1"/>
          <p:nvPr/>
        </p:nvSpPr>
        <p:spPr>
          <a:xfrm>
            <a:off x="690880" y="5358496"/>
            <a:ext cx="2472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元素在每个桶中排序：</a:t>
            </a:r>
          </a:p>
        </p:txBody>
      </p:sp>
    </p:spTree>
    <p:extLst>
      <p:ext uri="{BB962C8B-B14F-4D97-AF65-F5344CB8AC3E}">
        <p14:creationId xmlns:p14="http://schemas.microsoft.com/office/powerpoint/2010/main" val="1794682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6680EF2-3FA6-EA48-B79F-FF857E55F0D1}"/>
              </a:ext>
            </a:extLst>
          </p:cNvPr>
          <p:cNvSpPr txBox="1"/>
          <p:nvPr/>
        </p:nvSpPr>
        <p:spPr>
          <a:xfrm>
            <a:off x="4657893" y="126402"/>
            <a:ext cx="145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zh-CN" altLang="en-US" sz="2000" b="1" i="0" dirty="0">
                <a:solidFill>
                  <a:srgbClr val="272C6C"/>
                </a:solidFill>
                <a:effectLst/>
                <a:latin typeface="Roboto" panose="020F0502020204030204" pitchFamily="34" charset="0"/>
              </a:rPr>
              <a:t>算法稳定性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D9D7C07-5AC7-9545-80F0-0C8D08BC7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981578"/>
              </p:ext>
            </p:extLst>
          </p:nvPr>
        </p:nvGraphicFramePr>
        <p:xfrm>
          <a:off x="1041614" y="2323588"/>
          <a:ext cx="9696408" cy="8534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212051">
                  <a:extLst>
                    <a:ext uri="{9D8B030D-6E8A-4147-A177-3AD203B41FA5}">
                      <a16:colId xmlns:a16="http://schemas.microsoft.com/office/drawing/2014/main" val="937677633"/>
                    </a:ext>
                  </a:extLst>
                </a:gridCol>
                <a:gridCol w="1212051">
                  <a:extLst>
                    <a:ext uri="{9D8B030D-6E8A-4147-A177-3AD203B41FA5}">
                      <a16:colId xmlns:a16="http://schemas.microsoft.com/office/drawing/2014/main" val="2371280741"/>
                    </a:ext>
                  </a:extLst>
                </a:gridCol>
                <a:gridCol w="1212051">
                  <a:extLst>
                    <a:ext uri="{9D8B030D-6E8A-4147-A177-3AD203B41FA5}">
                      <a16:colId xmlns:a16="http://schemas.microsoft.com/office/drawing/2014/main" val="1409699898"/>
                    </a:ext>
                  </a:extLst>
                </a:gridCol>
                <a:gridCol w="1212051">
                  <a:extLst>
                    <a:ext uri="{9D8B030D-6E8A-4147-A177-3AD203B41FA5}">
                      <a16:colId xmlns:a16="http://schemas.microsoft.com/office/drawing/2014/main" val="3599437300"/>
                    </a:ext>
                  </a:extLst>
                </a:gridCol>
                <a:gridCol w="1212051">
                  <a:extLst>
                    <a:ext uri="{9D8B030D-6E8A-4147-A177-3AD203B41FA5}">
                      <a16:colId xmlns:a16="http://schemas.microsoft.com/office/drawing/2014/main" val="1578688142"/>
                    </a:ext>
                  </a:extLst>
                </a:gridCol>
                <a:gridCol w="1212051">
                  <a:extLst>
                    <a:ext uri="{9D8B030D-6E8A-4147-A177-3AD203B41FA5}">
                      <a16:colId xmlns:a16="http://schemas.microsoft.com/office/drawing/2014/main" val="461623990"/>
                    </a:ext>
                  </a:extLst>
                </a:gridCol>
                <a:gridCol w="1212051">
                  <a:extLst>
                    <a:ext uri="{9D8B030D-6E8A-4147-A177-3AD203B41FA5}">
                      <a16:colId xmlns:a16="http://schemas.microsoft.com/office/drawing/2014/main" val="4168469707"/>
                    </a:ext>
                  </a:extLst>
                </a:gridCol>
                <a:gridCol w="1212051">
                  <a:extLst>
                    <a:ext uri="{9D8B030D-6E8A-4147-A177-3AD203B41FA5}">
                      <a16:colId xmlns:a16="http://schemas.microsoft.com/office/drawing/2014/main" val="1077555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dirty="0">
                          <a:effectLst/>
                        </a:rPr>
                        <a:t>序号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1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2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3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>
                          <a:effectLst/>
                        </a:rPr>
                        <a:t>7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636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>
                          <a:effectLst/>
                        </a:rPr>
                        <a:t>原始数据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19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23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6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11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9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059220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1FFD757-1230-1946-B5F0-73D00D07A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537287"/>
              </p:ext>
            </p:extLst>
          </p:nvPr>
        </p:nvGraphicFramePr>
        <p:xfrm>
          <a:off x="1039197" y="3475451"/>
          <a:ext cx="9715504" cy="8534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214438">
                  <a:extLst>
                    <a:ext uri="{9D8B030D-6E8A-4147-A177-3AD203B41FA5}">
                      <a16:colId xmlns:a16="http://schemas.microsoft.com/office/drawing/2014/main" val="726398614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712576056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1864889616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3191456651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814923635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16178156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1854011114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12300709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dirty="0">
                          <a:effectLst/>
                        </a:rPr>
                        <a:t>序号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3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>
                          <a:effectLst/>
                        </a:rPr>
                        <a:t>7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>
                          <a:effectLst/>
                        </a:rPr>
                        <a:t>1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>
                          <a:effectLst/>
                        </a:rPr>
                        <a:t>2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06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>
                          <a:effectLst/>
                        </a:rPr>
                        <a:t>稳定排序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6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9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11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19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23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506604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B9A63DA-9862-9047-8496-2364D2505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4643"/>
              </p:ext>
            </p:extLst>
          </p:nvPr>
        </p:nvGraphicFramePr>
        <p:xfrm>
          <a:off x="1037968" y="4670135"/>
          <a:ext cx="9687699" cy="8534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334529">
                  <a:extLst>
                    <a:ext uri="{9D8B030D-6E8A-4147-A177-3AD203B41FA5}">
                      <a16:colId xmlns:a16="http://schemas.microsoft.com/office/drawing/2014/main" val="1987350264"/>
                    </a:ext>
                  </a:extLst>
                </a:gridCol>
                <a:gridCol w="1069938">
                  <a:extLst>
                    <a:ext uri="{9D8B030D-6E8A-4147-A177-3AD203B41FA5}">
                      <a16:colId xmlns:a16="http://schemas.microsoft.com/office/drawing/2014/main" val="404350458"/>
                    </a:ext>
                  </a:extLst>
                </a:gridCol>
                <a:gridCol w="1213872">
                  <a:extLst>
                    <a:ext uri="{9D8B030D-6E8A-4147-A177-3AD203B41FA5}">
                      <a16:colId xmlns:a16="http://schemas.microsoft.com/office/drawing/2014/main" val="1877844634"/>
                    </a:ext>
                  </a:extLst>
                </a:gridCol>
                <a:gridCol w="1213872">
                  <a:extLst>
                    <a:ext uri="{9D8B030D-6E8A-4147-A177-3AD203B41FA5}">
                      <a16:colId xmlns:a16="http://schemas.microsoft.com/office/drawing/2014/main" val="4217842128"/>
                    </a:ext>
                  </a:extLst>
                </a:gridCol>
                <a:gridCol w="1213872">
                  <a:extLst>
                    <a:ext uri="{9D8B030D-6E8A-4147-A177-3AD203B41FA5}">
                      <a16:colId xmlns:a16="http://schemas.microsoft.com/office/drawing/2014/main" val="2178818265"/>
                    </a:ext>
                  </a:extLst>
                </a:gridCol>
                <a:gridCol w="1213872">
                  <a:extLst>
                    <a:ext uri="{9D8B030D-6E8A-4147-A177-3AD203B41FA5}">
                      <a16:colId xmlns:a16="http://schemas.microsoft.com/office/drawing/2014/main" val="1637093024"/>
                    </a:ext>
                  </a:extLst>
                </a:gridCol>
                <a:gridCol w="1213872">
                  <a:extLst>
                    <a:ext uri="{9D8B030D-6E8A-4147-A177-3AD203B41FA5}">
                      <a16:colId xmlns:a16="http://schemas.microsoft.com/office/drawing/2014/main" val="3882097384"/>
                    </a:ext>
                  </a:extLst>
                </a:gridCol>
                <a:gridCol w="1213872">
                  <a:extLst>
                    <a:ext uri="{9D8B030D-6E8A-4147-A177-3AD203B41FA5}">
                      <a16:colId xmlns:a16="http://schemas.microsoft.com/office/drawing/2014/main" val="3882951193"/>
                    </a:ext>
                  </a:extLst>
                </a:gridCol>
              </a:tblGrid>
              <a:tr h="282634"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dirty="0">
                          <a:effectLst/>
                        </a:rPr>
                        <a:t>序号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3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7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>
                          <a:effectLst/>
                        </a:rPr>
                        <a:t>5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>
                          <a:effectLst/>
                        </a:rPr>
                        <a:t>1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2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856246"/>
                  </a:ext>
                </a:extLst>
              </a:tr>
              <a:tr h="340118"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dirty="0">
                          <a:effectLst/>
                        </a:rPr>
                        <a:t>不稳定排序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6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9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11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19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CN" dirty="0">
                          <a:effectLst/>
                        </a:rPr>
                        <a:t>23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38702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C8488455-ABA3-EC43-88EB-5B59173DD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980" y="5665249"/>
            <a:ext cx="7283615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Arial" panose="020B0604020202020204" pitchFamily="34" charset="0"/>
                <a:ea typeface="Lato" panose="020F0502020204030203" pitchFamily="34" charset="0"/>
              </a:rPr>
              <a:t>总结：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Arial" panose="020B0604020202020204" pitchFamily="34" charset="0"/>
                <a:ea typeface="Lato" panose="020F0502020204030203" pitchFamily="34" charset="0"/>
              </a:rPr>
              <a:t>稳定的排序：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Arial" panose="020B0604020202020204" pitchFamily="34" charset="0"/>
                <a:ea typeface="Lato" panose="020F0502020204030203" pitchFamily="34" charset="0"/>
              </a:rPr>
              <a:t>冒泡排序，插入排序，归并排序，基数排序。</a:t>
            </a:r>
            <a:b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Arial" panose="020B0604020202020204" pitchFamily="34" charset="0"/>
                <a:ea typeface="Lato" panose="020F0502020204030203" pitchFamily="34" charset="0"/>
              </a:rPr>
            </a:br>
            <a:r>
              <a:rPr kumimoji="0" lang="zh-CN" altLang="zh-CN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Arial" panose="020B0604020202020204" pitchFamily="34" charset="0"/>
                <a:ea typeface="Lato" panose="020F0502020204030203" pitchFamily="34" charset="0"/>
              </a:rPr>
              <a:t>不稳定的排序：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Arial" panose="020B0604020202020204" pitchFamily="34" charset="0"/>
                <a:ea typeface="Lato" panose="020F0502020204030203" pitchFamily="34" charset="0"/>
              </a:rPr>
              <a:t>堆排序，快速排序，希尔排序，选择排序。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41D253D-D182-7F4C-9908-4E2C847ADB3E}"/>
              </a:ext>
            </a:extLst>
          </p:cNvPr>
          <p:cNvSpPr txBox="1"/>
          <p:nvPr/>
        </p:nvSpPr>
        <p:spPr>
          <a:xfrm>
            <a:off x="909766" y="877653"/>
            <a:ext cx="10090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Arial" panose="020B0604020202020204" pitchFamily="34" charset="0"/>
                <a:ea typeface="Lato" panose="020F0502020204030203" pitchFamily="34" charset="0"/>
              </a:rPr>
              <a:t>假定在待排序的记录序列中，存在多个具有相同的关键字的记录，若经过排序，这些记录的相对次序保持不变，即在原序列中，r[i]=r[j]，且r[i]在r[j]之前，而在排序后的序列中，r[i]仍在r[j]之前，则称这种排序算法是稳定的；否则称为不稳定的。</a:t>
            </a:r>
            <a:endParaRPr kumimoji="0" lang="zh-CN" altLang="zh-CN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06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BDE1A69-02DB-8B44-BDE7-C16A6B4E6E40}"/>
              </a:ext>
            </a:extLst>
          </p:cNvPr>
          <p:cNvSpPr txBox="1"/>
          <p:nvPr/>
        </p:nvSpPr>
        <p:spPr>
          <a:xfrm>
            <a:off x="4976683" y="123568"/>
            <a:ext cx="1547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rgbClr val="4F4F4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算法复杂度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4">
                <a:extLst>
                  <a:ext uri="{FF2B5EF4-FFF2-40B4-BE49-F238E27FC236}">
                    <a16:creationId xmlns:a16="http://schemas.microsoft.com/office/drawing/2014/main" id="{1BD026ED-CB88-CC49-A4D8-18037A8958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7784436"/>
                  </p:ext>
                </p:extLst>
              </p:nvPr>
            </p:nvGraphicFramePr>
            <p:xfrm>
              <a:off x="321275" y="509601"/>
              <a:ext cx="11479426" cy="4719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0196">
                      <a:extLst>
                        <a:ext uri="{9D8B030D-6E8A-4147-A177-3AD203B41FA5}">
                          <a16:colId xmlns:a16="http://schemas.microsoft.com/office/drawing/2014/main" val="3008473218"/>
                        </a:ext>
                      </a:extLst>
                    </a:gridCol>
                    <a:gridCol w="1149178">
                      <a:extLst>
                        <a:ext uri="{9D8B030D-6E8A-4147-A177-3AD203B41FA5}">
                          <a16:colId xmlns:a16="http://schemas.microsoft.com/office/drawing/2014/main" val="3700022400"/>
                        </a:ext>
                      </a:extLst>
                    </a:gridCol>
                    <a:gridCol w="1729946">
                      <a:extLst>
                        <a:ext uri="{9D8B030D-6E8A-4147-A177-3AD203B41FA5}">
                          <a16:colId xmlns:a16="http://schemas.microsoft.com/office/drawing/2014/main" val="3754518831"/>
                        </a:ext>
                      </a:extLst>
                    </a:gridCol>
                    <a:gridCol w="2471351">
                      <a:extLst>
                        <a:ext uri="{9D8B030D-6E8A-4147-A177-3AD203B41FA5}">
                          <a16:colId xmlns:a16="http://schemas.microsoft.com/office/drawing/2014/main" val="2873775992"/>
                        </a:ext>
                      </a:extLst>
                    </a:gridCol>
                    <a:gridCol w="2001795">
                      <a:extLst>
                        <a:ext uri="{9D8B030D-6E8A-4147-A177-3AD203B41FA5}">
                          <a16:colId xmlns:a16="http://schemas.microsoft.com/office/drawing/2014/main" val="1343735518"/>
                        </a:ext>
                      </a:extLst>
                    </a:gridCol>
                    <a:gridCol w="1857042">
                      <a:extLst>
                        <a:ext uri="{9D8B030D-6E8A-4147-A177-3AD203B41FA5}">
                          <a16:colId xmlns:a16="http://schemas.microsoft.com/office/drawing/2014/main" val="673043973"/>
                        </a:ext>
                      </a:extLst>
                    </a:gridCol>
                    <a:gridCol w="1639918">
                      <a:extLst>
                        <a:ext uri="{9D8B030D-6E8A-4147-A177-3AD203B41FA5}">
                          <a16:colId xmlns:a16="http://schemas.microsoft.com/office/drawing/2014/main" val="8857470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类型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算法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时间复杂</a:t>
                          </a:r>
                          <a:r>
                            <a:rPr lang="en-US" altLang="zh-CN" dirty="0"/>
                            <a:t>(</a:t>
                          </a:r>
                          <a:r>
                            <a:rPr lang="zh-CN" altLang="en-US" dirty="0"/>
                            <a:t>平均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时间复杂度最坏</a:t>
                          </a:r>
                          <a:r>
                            <a:rPr lang="en-US" altLang="zh-CN" dirty="0"/>
                            <a:t>(</a:t>
                          </a:r>
                          <a:r>
                            <a:rPr lang="zh-CN" altLang="en-US" dirty="0"/>
                            <a:t>最坏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时间复杂度</a:t>
                          </a:r>
                          <a:r>
                            <a:rPr lang="en-US" altLang="zh-CN" dirty="0"/>
                            <a:t>(</a:t>
                          </a:r>
                          <a:r>
                            <a:rPr lang="zh-CN" altLang="en-US" dirty="0"/>
                            <a:t>最优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空间复杂度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稳定性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19046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插入排序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O(n</a:t>
                          </a:r>
                          <a:r>
                            <a:rPr lang="en-US" altLang="zh-CN" baseline="30000" dirty="0"/>
                            <a:t>2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O(n</a:t>
                          </a:r>
                          <a:r>
                            <a:rPr lang="en-US" altLang="zh-CN" baseline="30000" dirty="0"/>
                            <a:t>2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O(n)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O(1)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稳定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481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比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冒泡排序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:r>
                            <a:rPr lang="en-US" altLang="zh-CN" baseline="30000" dirty="0"/>
                            <a:t>2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:r>
                            <a:rPr lang="en-US" altLang="zh-CN" baseline="30000" dirty="0"/>
                            <a:t>2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O(1)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稳定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3386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较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选择排序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:r>
                            <a:rPr lang="en-US" altLang="zh-CN" baseline="30000" dirty="0"/>
                            <a:t>2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:r>
                            <a:rPr lang="en-US" altLang="zh-CN" baseline="30000" dirty="0"/>
                            <a:t>2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:r>
                            <a:rPr lang="en-US" altLang="zh-CN" baseline="30000" dirty="0"/>
                            <a:t>2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O(1)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不稳定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3810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类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希尔排序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:r>
                            <a:rPr lang="en-US" altLang="zh-CN" baseline="30000" dirty="0"/>
                            <a:t>1.3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O(n</a:t>
                          </a:r>
                          <a:r>
                            <a:rPr lang="en-US" altLang="zh-CN" baseline="30000" dirty="0"/>
                            <a:t>2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O(1)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不稳定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48612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快速排序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O(n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:r>
                            <a:rPr lang="en-US" altLang="zh-CN" baseline="30000" dirty="0"/>
                            <a:t>2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不稳定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61321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归并排序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O(n)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稳定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51104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堆排序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O(1)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不稳定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28674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8393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非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计数排序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</a:t>
                          </a:r>
                          <a:r>
                            <a:rPr lang="en-US" altLang="zh-CN" dirty="0" err="1"/>
                            <a:t>n+k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</a:t>
                          </a:r>
                          <a:r>
                            <a:rPr lang="en-US" altLang="zh-CN" dirty="0" err="1"/>
                            <a:t>n+k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</a:t>
                          </a:r>
                          <a:r>
                            <a:rPr lang="en-US" altLang="zh-CN" dirty="0" err="1"/>
                            <a:t>n+k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</a:t>
                          </a:r>
                          <a:r>
                            <a:rPr lang="en-US" altLang="zh-CN" dirty="0" err="1"/>
                            <a:t>n+k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稳定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3016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比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桶排序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</a:t>
                          </a:r>
                          <a:r>
                            <a:rPr lang="en-US" altLang="zh-CN" dirty="0" err="1"/>
                            <a:t>n+k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O(n</a:t>
                          </a:r>
                          <a:r>
                            <a:rPr lang="en-US" altLang="zh-CN" baseline="30000" dirty="0"/>
                            <a:t>2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O(n)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</a:t>
                          </a:r>
                          <a:r>
                            <a:rPr lang="en-US" altLang="zh-CN" dirty="0" err="1"/>
                            <a:t>n+k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稳定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3563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较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基数排序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O(n</a:t>
                          </a:r>
                          <a:r>
                            <a:rPr lang="zh-CN" altLang="en-US" dirty="0"/>
                            <a:t>*</a:t>
                          </a:r>
                          <a:r>
                            <a:rPr lang="en-US" altLang="zh-CN" dirty="0"/>
                            <a:t>k)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:r>
                            <a:rPr lang="zh-CN" altLang="en-US" dirty="0"/>
                            <a:t>*</a:t>
                          </a:r>
                          <a:r>
                            <a:rPr lang="en-US" altLang="zh-CN" dirty="0"/>
                            <a:t>k)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:r>
                            <a:rPr lang="zh-CN" altLang="en-US" dirty="0"/>
                            <a:t>*</a:t>
                          </a:r>
                          <a:r>
                            <a:rPr lang="en-US" altLang="zh-CN" dirty="0"/>
                            <a:t>k)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</a:t>
                          </a:r>
                          <a:r>
                            <a:rPr lang="en-US" altLang="zh-CN" dirty="0" err="1"/>
                            <a:t>n+k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稳定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54452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4">
                <a:extLst>
                  <a:ext uri="{FF2B5EF4-FFF2-40B4-BE49-F238E27FC236}">
                    <a16:creationId xmlns:a16="http://schemas.microsoft.com/office/drawing/2014/main" id="{1BD026ED-CB88-CC49-A4D8-18037A8958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7784436"/>
                  </p:ext>
                </p:extLst>
              </p:nvPr>
            </p:nvGraphicFramePr>
            <p:xfrm>
              <a:off x="321275" y="509601"/>
              <a:ext cx="11479426" cy="4719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0196">
                      <a:extLst>
                        <a:ext uri="{9D8B030D-6E8A-4147-A177-3AD203B41FA5}">
                          <a16:colId xmlns:a16="http://schemas.microsoft.com/office/drawing/2014/main" val="3008473218"/>
                        </a:ext>
                      </a:extLst>
                    </a:gridCol>
                    <a:gridCol w="1149178">
                      <a:extLst>
                        <a:ext uri="{9D8B030D-6E8A-4147-A177-3AD203B41FA5}">
                          <a16:colId xmlns:a16="http://schemas.microsoft.com/office/drawing/2014/main" val="3700022400"/>
                        </a:ext>
                      </a:extLst>
                    </a:gridCol>
                    <a:gridCol w="1729946">
                      <a:extLst>
                        <a:ext uri="{9D8B030D-6E8A-4147-A177-3AD203B41FA5}">
                          <a16:colId xmlns:a16="http://schemas.microsoft.com/office/drawing/2014/main" val="3754518831"/>
                        </a:ext>
                      </a:extLst>
                    </a:gridCol>
                    <a:gridCol w="2471351">
                      <a:extLst>
                        <a:ext uri="{9D8B030D-6E8A-4147-A177-3AD203B41FA5}">
                          <a16:colId xmlns:a16="http://schemas.microsoft.com/office/drawing/2014/main" val="2873775992"/>
                        </a:ext>
                      </a:extLst>
                    </a:gridCol>
                    <a:gridCol w="2001795">
                      <a:extLst>
                        <a:ext uri="{9D8B030D-6E8A-4147-A177-3AD203B41FA5}">
                          <a16:colId xmlns:a16="http://schemas.microsoft.com/office/drawing/2014/main" val="1343735518"/>
                        </a:ext>
                      </a:extLst>
                    </a:gridCol>
                    <a:gridCol w="1857042">
                      <a:extLst>
                        <a:ext uri="{9D8B030D-6E8A-4147-A177-3AD203B41FA5}">
                          <a16:colId xmlns:a16="http://schemas.microsoft.com/office/drawing/2014/main" val="673043973"/>
                        </a:ext>
                      </a:extLst>
                    </a:gridCol>
                    <a:gridCol w="1639918">
                      <a:extLst>
                        <a:ext uri="{9D8B030D-6E8A-4147-A177-3AD203B41FA5}">
                          <a16:colId xmlns:a16="http://schemas.microsoft.com/office/drawing/2014/main" val="88574708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类型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算法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时间复杂</a:t>
                          </a:r>
                          <a:r>
                            <a:rPr lang="en-US" altLang="zh-CN" dirty="0"/>
                            <a:t>(</a:t>
                          </a:r>
                          <a:r>
                            <a:rPr lang="zh-CN" altLang="en-US" dirty="0"/>
                            <a:t>平均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时间复杂度最坏</a:t>
                          </a:r>
                          <a:r>
                            <a:rPr lang="en-US" altLang="zh-CN" dirty="0"/>
                            <a:t>(</a:t>
                          </a:r>
                          <a:r>
                            <a:rPr lang="zh-CN" altLang="en-US" dirty="0"/>
                            <a:t>最坏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时间复杂度</a:t>
                          </a:r>
                          <a:r>
                            <a:rPr lang="en-US" altLang="zh-CN" dirty="0"/>
                            <a:t>(</a:t>
                          </a:r>
                          <a:r>
                            <a:rPr lang="zh-CN" altLang="en-US" dirty="0"/>
                            <a:t>最优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空间复杂度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稳定性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19046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插入排序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O(n</a:t>
                          </a:r>
                          <a:r>
                            <a:rPr lang="en-US" altLang="zh-CN" baseline="30000" dirty="0"/>
                            <a:t>2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O(n</a:t>
                          </a:r>
                          <a:r>
                            <a:rPr lang="en-US" altLang="zh-CN" baseline="30000" dirty="0"/>
                            <a:t>2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O(n)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O(1)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稳定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481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比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冒泡排序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:r>
                            <a:rPr lang="en-US" altLang="zh-CN" baseline="30000" dirty="0"/>
                            <a:t>2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:r>
                            <a:rPr lang="en-US" altLang="zh-CN" baseline="30000" dirty="0"/>
                            <a:t>2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O(1)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稳定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3386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较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选择排序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:r>
                            <a:rPr lang="en-US" altLang="zh-CN" baseline="30000" dirty="0"/>
                            <a:t>2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:r>
                            <a:rPr lang="en-US" altLang="zh-CN" baseline="30000" dirty="0"/>
                            <a:t>2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:r>
                            <a:rPr lang="en-US" altLang="zh-CN" baseline="30000" dirty="0"/>
                            <a:t>2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O(1)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不稳定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3810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类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希尔排序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:r>
                            <a:rPr lang="en-US" altLang="zh-CN" baseline="30000" dirty="0"/>
                            <a:t>1.3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O(n</a:t>
                          </a:r>
                          <a:r>
                            <a:rPr lang="en-US" altLang="zh-CN" baseline="30000" dirty="0"/>
                            <a:t>2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O(1)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不稳定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48612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快速排序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2920" t="-566667" r="-459854" b="-6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:r>
                            <a:rPr lang="en-US" altLang="zh-CN" baseline="30000" dirty="0"/>
                            <a:t>2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8734" t="-566667" r="-175949" b="-6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28571" t="-566667" r="-89116" b="-6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不稳定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61321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归并排序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2920" t="-689655" r="-459854" b="-5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43299" t="-689655" r="-224742" b="-5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8734" t="-689655" r="-175949" b="-5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O(n)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稳定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51104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堆排序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2920" t="-789655" r="-459854" b="-4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43299" t="-789655" r="-224742" b="-4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8734" t="-789655" r="-175949" b="-4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O(1)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不稳定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28674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8393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非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计数排序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</a:t>
                          </a:r>
                          <a:r>
                            <a:rPr lang="en-US" altLang="zh-CN" dirty="0" err="1"/>
                            <a:t>n+k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</a:t>
                          </a:r>
                          <a:r>
                            <a:rPr lang="en-US" altLang="zh-CN" dirty="0" err="1"/>
                            <a:t>n+k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</a:t>
                          </a:r>
                          <a:r>
                            <a:rPr lang="en-US" altLang="zh-CN" dirty="0" err="1"/>
                            <a:t>n+k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</a:t>
                          </a:r>
                          <a:r>
                            <a:rPr lang="en-US" altLang="zh-CN" dirty="0" err="1"/>
                            <a:t>n+k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稳定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3016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比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桶排序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</a:t>
                          </a:r>
                          <a:r>
                            <a:rPr lang="en-US" altLang="zh-CN" dirty="0" err="1"/>
                            <a:t>n+k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O(n</a:t>
                          </a:r>
                          <a:r>
                            <a:rPr lang="en-US" altLang="zh-CN" baseline="30000" dirty="0"/>
                            <a:t>2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O(n)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</a:t>
                          </a:r>
                          <a:r>
                            <a:rPr lang="en-US" altLang="zh-CN" dirty="0" err="1"/>
                            <a:t>n+k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稳定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3563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较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基数排序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O(n</a:t>
                          </a:r>
                          <a:r>
                            <a:rPr lang="zh-CN" altLang="en-US" dirty="0"/>
                            <a:t>*</a:t>
                          </a:r>
                          <a:r>
                            <a:rPr lang="en-US" altLang="zh-CN" dirty="0"/>
                            <a:t>k)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:r>
                            <a:rPr lang="zh-CN" altLang="en-US" dirty="0"/>
                            <a:t>*</a:t>
                          </a:r>
                          <a:r>
                            <a:rPr lang="en-US" altLang="zh-CN" dirty="0"/>
                            <a:t>k)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O(n</a:t>
                          </a:r>
                          <a:r>
                            <a:rPr lang="zh-CN" altLang="en-US" dirty="0"/>
                            <a:t>*</a:t>
                          </a:r>
                          <a:r>
                            <a:rPr lang="en-US" altLang="zh-CN" dirty="0"/>
                            <a:t>k)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O(</a:t>
                          </a:r>
                          <a:r>
                            <a:rPr lang="en-US" altLang="zh-CN" dirty="0" err="1"/>
                            <a:t>n+k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稳定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54452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A858BEBC-3BD8-0343-A51B-E516107D0083}"/>
              </a:ext>
            </a:extLst>
          </p:cNvPr>
          <p:cNvSpPr txBox="1"/>
          <p:nvPr/>
        </p:nvSpPr>
        <p:spPr>
          <a:xfrm>
            <a:off x="911309" y="5380672"/>
            <a:ext cx="97525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稳定：如果a原本在b前面，而a=b，排序之后a仍然在b的前面。</a:t>
            </a:r>
          </a:p>
          <a:p>
            <a:r>
              <a:rPr lang="zh-CN" altLang="en-US" dirty="0"/>
              <a:t>不稳定：如果a原本在b的前面，而a=b，排序之后 a 可能会出现在 b 的后面。</a:t>
            </a:r>
          </a:p>
          <a:p>
            <a:r>
              <a:rPr lang="zh-CN" altLang="en-US" dirty="0"/>
              <a:t>时间复杂度：对排序数据的总的操作次数。反映当n变化时，操作次数呈现什么规律。</a:t>
            </a:r>
          </a:p>
          <a:p>
            <a:r>
              <a:rPr lang="zh-CN" altLang="en-US" dirty="0"/>
              <a:t>空间复杂度：是指算法在计算机</a:t>
            </a:r>
          </a:p>
          <a:p>
            <a:r>
              <a:rPr lang="zh-CN" altLang="en-US" dirty="0"/>
              <a:t>内执行时所需存储空间的度量，它也是数据规模n的函数。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0447A508-A53F-AE45-BB57-02CB3D0624E9}"/>
                  </a:ext>
                </a:extLst>
              </p14:cNvPr>
              <p14:cNvContentPartPr/>
              <p14:nvPr/>
            </p14:nvContentPartPr>
            <p14:xfrm>
              <a:off x="2146810" y="2999420"/>
              <a:ext cx="360" cy="2880"/>
            </p14:xfrm>
          </p:contentPart>
        </mc:Choice>
        <mc:Fallback xmlns=""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0447A508-A53F-AE45-BB57-02CB3D0624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7810" y="2990420"/>
                <a:ext cx="18000" cy="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6821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4F911E5A-0265-C047-B128-D5DC6CA88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174" y="101047"/>
            <a:ext cx="11711727" cy="443146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E47C8DD-C3AD-EB44-B7E8-34F2BA8C426E}"/>
              </a:ext>
            </a:extLst>
          </p:cNvPr>
          <p:cNvSpPr txBox="1"/>
          <p:nvPr/>
        </p:nvSpPr>
        <p:spPr>
          <a:xfrm>
            <a:off x="909765" y="4992700"/>
            <a:ext cx="96533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effectLst/>
                <a:latin typeface="-apple-system"/>
              </a:rPr>
              <a:t>比较类排序</a:t>
            </a:r>
            <a:r>
              <a:rPr lang="zh-CN" altLang="en-US" b="0" i="0" dirty="0">
                <a:effectLst/>
                <a:latin typeface="-apple-system"/>
              </a:rPr>
              <a:t>：通过比较来决定元素间的相对次序，由于其时间复杂度不能突破</a:t>
            </a:r>
            <a:r>
              <a:rPr lang="en" altLang="zh-CN" b="0" i="0" dirty="0">
                <a:effectLst/>
                <a:latin typeface="-apple-system"/>
              </a:rPr>
              <a:t>O(</a:t>
            </a:r>
            <a:r>
              <a:rPr lang="en" altLang="zh-CN" b="0" i="0" dirty="0" err="1">
                <a:effectLst/>
                <a:latin typeface="-apple-system"/>
              </a:rPr>
              <a:t>nlogn</a:t>
            </a:r>
            <a:r>
              <a:rPr lang="en" altLang="zh-CN" b="0" i="0" dirty="0">
                <a:effectLst/>
                <a:latin typeface="-apple-system"/>
              </a:rPr>
              <a:t>)</a:t>
            </a:r>
            <a:r>
              <a:rPr lang="zh-CN" altLang="en" b="0" i="0" dirty="0">
                <a:effectLst/>
                <a:latin typeface="-apple-system"/>
              </a:rPr>
              <a:t>，</a:t>
            </a:r>
            <a:r>
              <a:rPr lang="zh-CN" altLang="en-US" b="0" i="0" dirty="0">
                <a:effectLst/>
                <a:latin typeface="-apple-system"/>
              </a:rPr>
              <a:t>因此也称为非线性时间比较类排序。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i="0" dirty="0">
                <a:effectLst/>
                <a:latin typeface="-apple-system"/>
              </a:rPr>
              <a:t>非比较类排序</a:t>
            </a:r>
            <a:r>
              <a:rPr lang="zh-CN" altLang="en-US" b="0" i="0" dirty="0">
                <a:effectLst/>
                <a:latin typeface="-apple-system"/>
              </a:rPr>
              <a:t>：不通过比较来决定元素间的相对次序，它可以突破基于比较排序的时间下界，以线性时间运行，因此也称为线性时间非比较类排序。</a:t>
            </a:r>
          </a:p>
        </p:txBody>
      </p:sp>
    </p:spTree>
    <p:extLst>
      <p:ext uri="{BB962C8B-B14F-4D97-AF65-F5344CB8AC3E}">
        <p14:creationId xmlns:p14="http://schemas.microsoft.com/office/powerpoint/2010/main" val="353310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829F8-F440-F748-B564-A59EFCA6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461" y="136526"/>
            <a:ext cx="4528930" cy="559213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冒泡排序（</a:t>
            </a:r>
            <a:r>
              <a:rPr lang="en" altLang="zh-CN" sz="3200" b="1" dirty="0"/>
              <a:t>Bubble Sort</a:t>
            </a:r>
            <a:r>
              <a:rPr lang="zh-CN" altLang="en" sz="3200" b="1" dirty="0"/>
              <a:t>）</a:t>
            </a:r>
            <a:endParaRPr kumimoji="1" lang="zh-CN" altLang="en-US" sz="32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DDFB829-1683-6C4A-83EF-6C01DF44E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7" y="702503"/>
            <a:ext cx="10515600" cy="2090393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算法描述</a:t>
            </a:r>
          </a:p>
          <a:p>
            <a:pPr marL="0" indent="0">
              <a:buNone/>
            </a:pPr>
            <a:r>
              <a:rPr lang="zh-CN" altLang="en-US" sz="1800" dirty="0"/>
              <a:t>步骤一、从第一个元素开始，比较相邻的元素。如果第一个比第二个大，就交换它们两个；</a:t>
            </a:r>
          </a:p>
          <a:p>
            <a:pPr marL="0" indent="0">
              <a:buNone/>
            </a:pPr>
            <a:r>
              <a:rPr lang="zh-CN" altLang="en-US" sz="1800" dirty="0"/>
              <a:t>步骤二、对每一对相邻元素作同样的工作，从开始第一对到结尾的最后一对，这样在最后的元素应该会是最大的数；</a:t>
            </a:r>
            <a:endParaRPr lang="en-US" altLang="zh-CN" sz="1800" dirty="0"/>
          </a:p>
          <a:p>
            <a:pPr marL="0" indent="0">
              <a:buNone/>
            </a:pPr>
            <a:r>
              <a:rPr lang="zh-CN" altLang="en-US" sz="1800" dirty="0"/>
              <a:t>步骤三、针对所有的元素重复以上的步骤一、二，除了最后一个；</a:t>
            </a:r>
          </a:p>
          <a:p>
            <a:pPr marL="0" indent="0">
              <a:buNone/>
            </a:pPr>
            <a:r>
              <a:rPr lang="zh-CN" altLang="en-US" sz="1800" dirty="0"/>
              <a:t>（一趟下来，最大的那个数就排在了最后面，那么下一趟对前</a:t>
            </a:r>
            <a:r>
              <a:rPr lang="en" altLang="zh-CN" sz="1800" dirty="0"/>
              <a:t>n-1</a:t>
            </a:r>
            <a:r>
              <a:rPr lang="zh-CN" altLang="en-US" sz="1800" dirty="0"/>
              <a:t>个数做同样的操作）</a:t>
            </a:r>
            <a:endParaRPr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B730BD7-2B4C-754B-81B7-5749B5F35D14}"/>
              </a:ext>
            </a:extLst>
          </p:cNvPr>
          <p:cNvSpPr txBox="1"/>
          <p:nvPr/>
        </p:nvSpPr>
        <p:spPr>
          <a:xfrm>
            <a:off x="573984" y="2818897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dirty="0"/>
              <a:t>动图演示</a:t>
            </a:r>
          </a:p>
          <a:p>
            <a:pPr algn="l"/>
            <a:r>
              <a:rPr lang="zh-CN" altLang="en-US" dirty="0"/>
              <a:t>黄色表示已排序部分，蓝色表示未排序部分</a:t>
            </a:r>
            <a:endParaRPr lang="zh-CN" altLang="en-US" b="0" i="0" dirty="0">
              <a:solidFill>
                <a:srgbClr val="4D4D4D"/>
              </a:solidFill>
              <a:effectLst/>
              <a:latin typeface="-apple-system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466CC1F-73AB-7041-96A3-A2EB11289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3457574"/>
            <a:ext cx="104902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6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E8E53-29CD-894C-9ABD-A7E5DC5A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902765" cy="857388"/>
          </a:xfrm>
        </p:spPr>
        <p:txBody>
          <a:bodyPr>
            <a:normAutofit/>
          </a:bodyPr>
          <a:lstStyle/>
          <a:p>
            <a:r>
              <a:rPr kumimoji="1" lang="zh-CN" altLang="en-US" sz="4000" dirty="0"/>
              <a:t>冒泡排序代码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01A622D-AB02-1246-834D-96533856175F}"/>
              </a:ext>
            </a:extLst>
          </p:cNvPr>
          <p:cNvSpPr txBox="1"/>
          <p:nvPr/>
        </p:nvSpPr>
        <p:spPr>
          <a:xfrm>
            <a:off x="5384398" y="197346"/>
            <a:ext cx="6097656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#include &lt;iostream&gt;</a:t>
            </a:r>
          </a:p>
          <a:p>
            <a:r>
              <a:rPr lang="zh-CN" altLang="en-US" dirty="0"/>
              <a:t>using namespace std;</a:t>
            </a:r>
          </a:p>
          <a:p>
            <a:r>
              <a:rPr lang="zh-CN" altLang="en-US" dirty="0"/>
              <a:t>int main() {</a:t>
            </a:r>
          </a:p>
          <a:p>
            <a:r>
              <a:rPr lang="zh-CN" altLang="en-US" dirty="0"/>
              <a:t>    int a[1000] = {0};</a:t>
            </a:r>
          </a:p>
          <a:p>
            <a:r>
              <a:rPr lang="zh-CN" altLang="en-US" dirty="0"/>
              <a:t>    int i = 0,n;</a:t>
            </a:r>
          </a:p>
          <a:p>
            <a:r>
              <a:rPr lang="zh-CN" altLang="en-US" dirty="0"/>
              <a:t>    cin&gt;&gt;n; </a:t>
            </a:r>
          </a:p>
          <a:p>
            <a:r>
              <a:rPr lang="zh-CN" altLang="en-US" dirty="0"/>
              <a:t>    do {</a:t>
            </a:r>
          </a:p>
          <a:p>
            <a:r>
              <a:rPr lang="zh-CN" altLang="en-US" dirty="0"/>
              <a:t>        cin &gt;&gt; a[i];</a:t>
            </a:r>
          </a:p>
          <a:p>
            <a:r>
              <a:rPr lang="zh-CN" altLang="en-US" dirty="0"/>
              <a:t>        i++;</a:t>
            </a:r>
          </a:p>
          <a:p>
            <a:r>
              <a:rPr lang="zh-CN" altLang="en-US" dirty="0"/>
              <a:t>        } while (i &lt;n);</a:t>
            </a:r>
          </a:p>
          <a:p>
            <a:r>
              <a:rPr lang="zh-CN" altLang="en-US" dirty="0"/>
              <a:t>        for (int k = 0; k &lt;n-1 ; ++k) {</a:t>
            </a:r>
          </a:p>
          <a:p>
            <a:r>
              <a:rPr lang="zh-CN" altLang="en-US" dirty="0"/>
              <a:t>            for (int j = 0; j &lt;n-1-k; ++j) {</a:t>
            </a:r>
          </a:p>
          <a:p>
            <a:r>
              <a:rPr lang="zh-CN" altLang="en-US" dirty="0"/>
              <a:t>                if(a[j]&gt;a[j+1]){</a:t>
            </a:r>
          </a:p>
          <a:p>
            <a:r>
              <a:rPr lang="zh-CN" altLang="en-US" dirty="0"/>
              <a:t>                    </a:t>
            </a:r>
            <a:r>
              <a:rPr lang="en-US" altLang="zh-CN" dirty="0"/>
              <a:t>swap(a[j],a[j+1]);</a:t>
            </a:r>
            <a:endParaRPr lang="zh-CN" altLang="en-US" dirty="0"/>
          </a:p>
          <a:p>
            <a:r>
              <a:rPr lang="zh-CN" altLang="en-US" dirty="0"/>
              <a:t>                }</a:t>
            </a:r>
          </a:p>
          <a:p>
            <a:r>
              <a:rPr lang="zh-CN" altLang="en-US" dirty="0"/>
              <a:t>            }</a:t>
            </a:r>
          </a:p>
          <a:p>
            <a:r>
              <a:rPr lang="zh-CN" altLang="en-US" dirty="0"/>
              <a:t>        }</a:t>
            </a:r>
          </a:p>
          <a:p>
            <a:r>
              <a:rPr lang="zh-CN" altLang="en-US" dirty="0"/>
              <a:t>        </a:t>
            </a:r>
          </a:p>
          <a:p>
            <a:r>
              <a:rPr lang="zh-CN" altLang="en-US" dirty="0"/>
              <a:t>    for (int i = 0; i &lt; n; i++) {</a:t>
            </a:r>
          </a:p>
          <a:p>
            <a:r>
              <a:rPr lang="zh-CN" altLang="en-US" dirty="0"/>
              <a:t>        cout&lt;&lt;a[i]&lt;&lt;' ';</a:t>
            </a:r>
          </a:p>
          <a:p>
            <a:r>
              <a:rPr lang="zh-CN" altLang="en-US" dirty="0"/>
              <a:t>    }</a:t>
            </a:r>
          </a:p>
          <a:p>
            <a:r>
              <a:rPr lang="zh-CN" altLang="en-US" dirty="0"/>
              <a:t>return 0;    </a:t>
            </a:r>
          </a:p>
          <a:p>
            <a:r>
              <a:rPr lang="zh-CN" alt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4592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776C7D-AAAC-D049-A973-237D34714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347" y="0"/>
            <a:ext cx="4876800" cy="668545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插入排序（</a:t>
            </a:r>
            <a:r>
              <a:rPr lang="en" altLang="zh-CN" sz="3200" b="1" dirty="0"/>
              <a:t>Insertion Sort</a:t>
            </a:r>
            <a:r>
              <a:rPr lang="zh-CN" altLang="en" sz="3200" b="1" dirty="0"/>
              <a:t>）</a:t>
            </a:r>
            <a:endParaRPr kumimoji="1" lang="zh-CN" altLang="en-US" sz="32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BBE77D-B802-984E-B1FD-1E1939EDE6BD}"/>
              </a:ext>
            </a:extLst>
          </p:cNvPr>
          <p:cNvSpPr txBox="1"/>
          <p:nvPr/>
        </p:nvSpPr>
        <p:spPr>
          <a:xfrm>
            <a:off x="822463" y="550829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算法描述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21163E-6398-B142-874F-31DD90B25891}"/>
              </a:ext>
            </a:extLst>
          </p:cNvPr>
          <p:cNvSpPr txBox="1"/>
          <p:nvPr/>
        </p:nvSpPr>
        <p:spPr>
          <a:xfrm>
            <a:off x="613741" y="835396"/>
            <a:ext cx="81625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  从第一个元素开始，该元素可以认为已经被排序；</a:t>
            </a:r>
          </a:p>
          <a:p>
            <a:r>
              <a:rPr lang="zh-CN" altLang="en-US" dirty="0"/>
              <a:t>    取出下一个元素key，在已经排序的元素序列中从后向前扫描；</a:t>
            </a:r>
          </a:p>
          <a:p>
            <a:r>
              <a:rPr lang="zh-CN" altLang="en-US" dirty="0"/>
              <a:t>    如果扫描到的元素（已排序）大于新元素key，将扫描到的元素移到下一位置；</a:t>
            </a:r>
          </a:p>
          <a:p>
            <a:r>
              <a:rPr lang="zh-CN" altLang="en-US" dirty="0"/>
              <a:t>    重复步骤3，直到找到已排序的元素小于或者等于新元素的位置；</a:t>
            </a:r>
          </a:p>
          <a:p>
            <a:r>
              <a:rPr lang="zh-CN" altLang="en-US" dirty="0"/>
              <a:t>    将新元素插入到该位置后；</a:t>
            </a:r>
          </a:p>
          <a:p>
            <a:r>
              <a:rPr lang="zh-CN" altLang="en-US" dirty="0"/>
              <a:t>    从接下来的n-1个开始</a:t>
            </a:r>
          </a:p>
          <a:p>
            <a:r>
              <a:rPr lang="zh-CN" altLang="en-US" dirty="0"/>
              <a:t>重复步骤2~5。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3637DB5-3F1C-E740-9522-58084573A063}"/>
              </a:ext>
            </a:extLst>
          </p:cNvPr>
          <p:cNvSpPr txBox="1"/>
          <p:nvPr/>
        </p:nvSpPr>
        <p:spPr>
          <a:xfrm>
            <a:off x="8743949" y="840362"/>
            <a:ext cx="30438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动图演示</a:t>
            </a:r>
          </a:p>
          <a:p>
            <a:pPr algn="l"/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黄色表示已排序部分，蓝色表示未排序部分，红色表示当前正在处理的</a:t>
            </a:r>
            <a:r>
              <a:rPr lang="en" altLang="zh-CN" b="0" i="0" dirty="0">
                <a:solidFill>
                  <a:srgbClr val="4D4D4D"/>
                </a:solidFill>
                <a:effectLst/>
                <a:latin typeface="-apple-system"/>
              </a:rPr>
              <a:t>key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2BD2E96-A4B9-0548-88C1-F4596D110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2763078"/>
            <a:ext cx="10299700" cy="387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1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E3DFA1-3EDD-1B49-9076-8062751DC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22" y="185523"/>
            <a:ext cx="8712200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墨迹 21">
                <a:extLst>
                  <a:ext uri="{FF2B5EF4-FFF2-40B4-BE49-F238E27FC236}">
                    <a16:creationId xmlns:a16="http://schemas.microsoft.com/office/drawing/2014/main" id="{C70ADCAE-CACA-6343-92E5-7396010C5AAE}"/>
                  </a:ext>
                </a:extLst>
              </p14:cNvPr>
              <p14:cNvContentPartPr/>
              <p14:nvPr/>
            </p14:nvContentPartPr>
            <p14:xfrm>
              <a:off x="7303810" y="2222540"/>
              <a:ext cx="337320" cy="9000"/>
            </p14:xfrm>
          </p:contentPart>
        </mc:Choice>
        <mc:Fallback xmlns="">
          <p:pic>
            <p:nvPicPr>
              <p:cNvPr id="22" name="墨迹 21">
                <a:extLst>
                  <a:ext uri="{FF2B5EF4-FFF2-40B4-BE49-F238E27FC236}">
                    <a16:creationId xmlns:a16="http://schemas.microsoft.com/office/drawing/2014/main" id="{C70ADCAE-CACA-6343-92E5-7396010C5A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94810" y="2213540"/>
                <a:ext cx="3549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0" name="墨迹 59">
                <a:extLst>
                  <a:ext uri="{FF2B5EF4-FFF2-40B4-BE49-F238E27FC236}">
                    <a16:creationId xmlns:a16="http://schemas.microsoft.com/office/drawing/2014/main" id="{F2AD4E81-1C3F-3F45-BF04-A881D5041C51}"/>
                  </a:ext>
                </a:extLst>
              </p14:cNvPr>
              <p14:cNvContentPartPr/>
              <p14:nvPr/>
            </p14:nvContentPartPr>
            <p14:xfrm>
              <a:off x="4346770" y="1849220"/>
              <a:ext cx="33120" cy="19440"/>
            </p14:xfrm>
          </p:contentPart>
        </mc:Choice>
        <mc:Fallback xmlns="">
          <p:pic>
            <p:nvPicPr>
              <p:cNvPr id="60" name="墨迹 59">
                <a:extLst>
                  <a:ext uri="{FF2B5EF4-FFF2-40B4-BE49-F238E27FC236}">
                    <a16:creationId xmlns:a16="http://schemas.microsoft.com/office/drawing/2014/main" id="{F2AD4E81-1C3F-3F45-BF04-A881D5041C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37867" y="1840220"/>
                <a:ext cx="50570" cy="3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8822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05784C-B5D6-F546-A774-3B5E50CA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54287" cy="1325563"/>
          </a:xfrm>
        </p:spPr>
        <p:txBody>
          <a:bodyPr/>
          <a:lstStyle/>
          <a:p>
            <a:r>
              <a:rPr kumimoji="1" lang="zh-CN" altLang="en-US" dirty="0"/>
              <a:t>插入排序代码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7743DF3-87EA-184B-A3E9-FC2B0FFF4878}"/>
              </a:ext>
            </a:extLst>
          </p:cNvPr>
          <p:cNvSpPr txBox="1"/>
          <p:nvPr/>
        </p:nvSpPr>
        <p:spPr>
          <a:xfrm>
            <a:off x="5593246" y="99391"/>
            <a:ext cx="6097656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#include &lt;iostream&gt;</a:t>
            </a:r>
          </a:p>
          <a:p>
            <a:r>
              <a:rPr lang="zh-CN" altLang="en-US" dirty="0"/>
              <a:t>using namespace std;</a:t>
            </a:r>
          </a:p>
          <a:p>
            <a:r>
              <a:rPr lang="zh-CN" altLang="en-US" dirty="0"/>
              <a:t>int main() {</a:t>
            </a:r>
          </a:p>
          <a:p>
            <a:r>
              <a:rPr lang="zh-CN" altLang="en-US" dirty="0"/>
              <a:t>    int a[1000] = {0};</a:t>
            </a:r>
          </a:p>
          <a:p>
            <a:r>
              <a:rPr lang="zh-CN" altLang="en-US" dirty="0"/>
              <a:t>    int i = 0,n,temp;</a:t>
            </a:r>
          </a:p>
          <a:p>
            <a:r>
              <a:rPr lang="zh-CN" altLang="en-US" dirty="0"/>
              <a:t>    cin&gt;&gt;n;</a:t>
            </a:r>
          </a:p>
          <a:p>
            <a:r>
              <a:rPr lang="zh-CN" altLang="en-US" dirty="0"/>
              <a:t>    do {</a:t>
            </a:r>
          </a:p>
          <a:p>
            <a:r>
              <a:rPr lang="zh-CN" altLang="en-US" dirty="0"/>
              <a:t>        cin &gt;&gt; a[i];</a:t>
            </a:r>
          </a:p>
          <a:p>
            <a:r>
              <a:rPr lang="zh-CN" altLang="en-US" dirty="0"/>
              <a:t>        i++;</a:t>
            </a:r>
          </a:p>
          <a:p>
            <a:r>
              <a:rPr lang="zh-CN" altLang="en-US" dirty="0"/>
              <a:t>    } while (i &lt;n);</a:t>
            </a:r>
          </a:p>
          <a:p>
            <a:r>
              <a:rPr lang="zh-CN" altLang="en-US" dirty="0"/>
              <a:t>        for (int k = 0; k &lt;n-1 ; ++k) {</a:t>
            </a:r>
          </a:p>
          <a:p>
            <a:r>
              <a:rPr lang="zh-CN" altLang="en-US" dirty="0"/>
              <a:t>            for (int j = k+1; j &gt;0; --j) {</a:t>
            </a:r>
          </a:p>
          <a:p>
            <a:r>
              <a:rPr lang="zh-CN" altLang="en-US" dirty="0"/>
              <a:t>                if(a[j]&lt;a[j-1]){</a:t>
            </a:r>
          </a:p>
          <a:p>
            <a:r>
              <a:rPr lang="en-US" altLang="zh-CN" dirty="0"/>
              <a:t>	swap(a[j],a[j-1]);</a:t>
            </a:r>
            <a:r>
              <a:rPr lang="zh-CN" altLang="en-US" dirty="0"/>
              <a:t>            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    }</a:t>
            </a:r>
          </a:p>
          <a:p>
            <a:r>
              <a:rPr lang="zh-CN" altLang="en-US" dirty="0"/>
              <a:t>                else break;</a:t>
            </a:r>
          </a:p>
          <a:p>
            <a:r>
              <a:rPr lang="zh-CN" altLang="en-US" dirty="0"/>
              <a:t>            }    </a:t>
            </a:r>
          </a:p>
          <a:p>
            <a:r>
              <a:rPr lang="zh-CN" altLang="en-US" dirty="0"/>
              <a:t>        }    </a:t>
            </a:r>
          </a:p>
          <a:p>
            <a:r>
              <a:rPr lang="zh-CN" altLang="en-US" dirty="0"/>
              <a:t>            </a:t>
            </a:r>
          </a:p>
          <a:p>
            <a:r>
              <a:rPr lang="zh-CN" altLang="en-US" dirty="0"/>
              <a:t>    for (int l = 0; l &lt;n ; ++l) {</a:t>
            </a:r>
          </a:p>
          <a:p>
            <a:r>
              <a:rPr lang="zh-CN" altLang="en-US" dirty="0"/>
              <a:t>        cout&lt;&lt;a[l]&lt;&lt;" ";</a:t>
            </a:r>
          </a:p>
          <a:p>
            <a:r>
              <a:rPr lang="zh-CN" altLang="en-US" dirty="0"/>
              <a:t>    }</a:t>
            </a:r>
          </a:p>
          <a:p>
            <a:r>
              <a:rPr lang="zh-CN" alt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11184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88DC097B-534B-1848-A169-AD67D1DB6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620" y="1699592"/>
            <a:ext cx="7904162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45000"/>
              </a:spcBef>
            </a:pPr>
            <a:r>
              <a:rPr lang="zh-CN" altLang="zh-CN" sz="2400" b="1" dirty="0">
                <a:latin typeface="Times New Roman" panose="02020603050405020304" pitchFamily="18" charset="0"/>
                <a:ea typeface="楷体_GB2312" pitchFamily="1" charset="-122"/>
              </a:rPr>
              <a:t>    </a:t>
            </a:r>
            <a:r>
              <a:rPr lang="zh-CN" altLang="zh-CN" sz="2400" b="1" dirty="0">
                <a:solidFill>
                  <a:srgbClr val="FF0066"/>
                </a:solidFill>
                <a:latin typeface="Times New Roman" panose="02020603050405020304" pitchFamily="18" charset="0"/>
                <a:ea typeface="楷体_GB2312" pitchFamily="1" charset="-122"/>
              </a:rPr>
              <a:t>希尔排序（Shell’s method）又称为“缩小增量排序” ，</a:t>
            </a:r>
            <a:r>
              <a:rPr lang="zh-CN" altLang="zh-CN" sz="2400" b="1" dirty="0">
                <a:latin typeface="Times New Roman" panose="02020603050405020304" pitchFamily="18" charset="0"/>
                <a:ea typeface="楷体_GB2312" pitchFamily="1" charset="-122"/>
              </a:rPr>
              <a:t>本质上讲是插入排序，它是对线性插入排序的改进。</a:t>
            </a:r>
          </a:p>
          <a:p>
            <a:pPr>
              <a:lnSpc>
                <a:spcPct val="115000"/>
              </a:lnSpc>
              <a:spcBef>
                <a:spcPct val="45000"/>
              </a:spcBef>
            </a:pPr>
            <a:r>
              <a:rPr lang="zh-CN" altLang="zh-CN" sz="2400" b="1" dirty="0">
                <a:solidFill>
                  <a:srgbClr val="FF0066"/>
                </a:solidFill>
                <a:latin typeface="Times New Roman" panose="02020603050405020304" pitchFamily="18" charset="0"/>
                <a:ea typeface="楷体_GB2312" pitchFamily="1" charset="-122"/>
              </a:rPr>
              <a:t>其基本思想是：</a:t>
            </a:r>
          </a:p>
          <a:p>
            <a:pPr>
              <a:lnSpc>
                <a:spcPct val="115000"/>
              </a:lnSpc>
              <a:spcBef>
                <a:spcPct val="45000"/>
              </a:spcBef>
            </a:pPr>
            <a:r>
              <a:rPr lang="zh-CN" altLang="zh-CN" sz="2400" b="1" dirty="0">
                <a:latin typeface="Times New Roman" panose="02020603050405020304" pitchFamily="18" charset="0"/>
                <a:ea typeface="楷体_GB2312" pitchFamily="1" charset="-122"/>
              </a:rPr>
              <a:t>        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1" charset="-122"/>
              </a:rPr>
              <a:t>先取一个小于n的整数d1并作为第一个增量，</a:t>
            </a:r>
            <a:r>
              <a:rPr lang="zh-CN" altLang="zh-CN" sz="2400" b="1" dirty="0">
                <a:latin typeface="Times New Roman" panose="02020603050405020304" pitchFamily="18" charset="0"/>
                <a:ea typeface="楷体_GB2312" pitchFamily="1" charset="-122"/>
              </a:rPr>
              <a:t>将文件的全部记录分成d1个组，所有距离为d1倍数的记录放在同一个组中，在各组内进行直接插入排序；</a:t>
            </a:r>
          </a:p>
          <a:p>
            <a:pPr>
              <a:lnSpc>
                <a:spcPct val="115000"/>
              </a:lnSpc>
              <a:spcBef>
                <a:spcPct val="45000"/>
              </a:spcBef>
            </a:pPr>
            <a:r>
              <a:rPr lang="zh-CN" altLang="zh-CN" sz="2400" b="1" dirty="0">
                <a:latin typeface="Times New Roman" panose="02020603050405020304" pitchFamily="18" charset="0"/>
                <a:ea typeface="楷体_GB2312" pitchFamily="1" charset="-122"/>
              </a:rPr>
              <a:t>        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1" charset="-122"/>
              </a:rPr>
              <a:t>然后取第二个增量d2&lt;d1，</a:t>
            </a:r>
            <a:r>
              <a:rPr lang="zh-CN" altLang="zh-CN" sz="2400" b="1" dirty="0">
                <a:latin typeface="Times New Roman" panose="02020603050405020304" pitchFamily="18" charset="0"/>
                <a:ea typeface="楷体_GB2312" pitchFamily="1" charset="-122"/>
              </a:rPr>
              <a:t>重复上述的分组和排序，直至所取的增量dt=1 (dt&lt;dt</a:t>
            </a:r>
            <a:r>
              <a:rPr lang="zh-CN" altLang="zh-CN" sz="2400" b="1" dirty="0">
                <a:latin typeface="Times New Roman" panose="02020603050405020304" pitchFamily="18" charset="0"/>
                <a:ea typeface="楷体_GB2312" pitchFamily="1" charset="-122"/>
                <a:sym typeface="Symbol" pitchFamily="2" charset="2"/>
              </a:rPr>
              <a:t></a:t>
            </a:r>
            <a:r>
              <a:rPr lang="zh-CN" altLang="zh-CN" sz="2400" b="1" dirty="0">
                <a:latin typeface="Times New Roman" panose="02020603050405020304" pitchFamily="18" charset="0"/>
                <a:ea typeface="楷体_GB2312" pitchFamily="1" charset="-122"/>
              </a:rPr>
              <a:t>1&lt;…&lt;d2&lt;d1)为止，此时，所有的记录放在同一组中进行直接插入排序。       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DF5ADDE-634E-6B4E-AD32-ADFC488D0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3200" b="1">
                <a:solidFill>
                  <a:srgbClr val="99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  希尔插入排序——算法思想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11C4E08A-25BF-7E4F-9A01-C78FA08F3142}"/>
                  </a:ext>
                </a:extLst>
              </p14:cNvPr>
              <p14:cNvContentPartPr/>
              <p14:nvPr/>
            </p14:nvContentPartPr>
            <p14:xfrm>
              <a:off x="4329850" y="2534660"/>
              <a:ext cx="3942000" cy="9972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11C4E08A-25BF-7E4F-9A01-C78FA08F31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20850" y="2525660"/>
                <a:ext cx="3959640" cy="117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" id="{CE7CB0F7-C5C3-354A-8659-76BF33AEC91D}" vid="{10FA32D5-208A-DF4B-9A05-D610F6C72D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2264</TotalTime>
  <Words>3658</Words>
  <Application>Microsoft Macintosh PowerPoint</Application>
  <PresentationFormat>宽屏</PresentationFormat>
  <Paragraphs>589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-apple-system</vt:lpstr>
      <vt:lpstr>等线</vt:lpstr>
      <vt:lpstr>等线 Light</vt:lpstr>
      <vt:lpstr>华文中宋</vt:lpstr>
      <vt:lpstr>楷体_GB2312</vt:lpstr>
      <vt:lpstr>SimSun</vt:lpstr>
      <vt:lpstr>PingFang SC</vt:lpstr>
      <vt:lpstr>Arial</vt:lpstr>
      <vt:lpstr>Cambria Math</vt:lpstr>
      <vt:lpstr>Roboto</vt:lpstr>
      <vt:lpstr>Times New Roman</vt:lpstr>
      <vt:lpstr>Wingdings</vt:lpstr>
      <vt:lpstr>Office 主题​​</vt:lpstr>
      <vt:lpstr>排序算法</vt:lpstr>
      <vt:lpstr>PowerPoint 演示文稿</vt:lpstr>
      <vt:lpstr>PowerPoint 演示文稿</vt:lpstr>
      <vt:lpstr>冒泡排序（Bubble Sort）</vt:lpstr>
      <vt:lpstr>冒泡排序代码</vt:lpstr>
      <vt:lpstr>插入排序（Insertion Sort）</vt:lpstr>
      <vt:lpstr>PowerPoint 演示文稿</vt:lpstr>
      <vt:lpstr>插入排序代码</vt:lpstr>
      <vt:lpstr>2  希尔插入排序——算法思想</vt:lpstr>
      <vt:lpstr>希尔插入排序——步骤</vt:lpstr>
      <vt:lpstr>PowerPoint 演示文稿</vt:lpstr>
      <vt:lpstr>选择排序（Selection Sort）</vt:lpstr>
      <vt:lpstr>选择排序代码</vt:lpstr>
      <vt:lpstr>选择排序不稳定性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快速排序例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排序算法</dc:title>
  <dc:creator>李 扶差</dc:creator>
  <cp:lastModifiedBy>扶差 李</cp:lastModifiedBy>
  <cp:revision>1</cp:revision>
  <dcterms:created xsi:type="dcterms:W3CDTF">2022-08-18T02:14:35Z</dcterms:created>
  <dcterms:modified xsi:type="dcterms:W3CDTF">2023-06-09T09:19:34Z</dcterms:modified>
</cp:coreProperties>
</file>